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Grandstander"/>
      <p:regular r:id="rId21"/>
      <p:bold r:id="rId22"/>
      <p:italic r:id="rId23"/>
      <p:boldItalic r:id="rId24"/>
    </p:embeddedFont>
    <p:embeddedFont>
      <p:font typeface="Poppins"/>
      <p:regular r:id="rId25"/>
      <p:bold r:id="rId26"/>
      <p:italic r:id="rId27"/>
      <p:boldItalic r:id="rId28"/>
    </p:embeddedFont>
    <p:embeddedFont>
      <p:font typeface="Poppins Medium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Grandstander-bold.fntdata"/><Relationship Id="rId21" Type="http://schemas.openxmlformats.org/officeDocument/2006/relationships/font" Target="fonts/Grandstander-regular.fntdata"/><Relationship Id="rId24" Type="http://schemas.openxmlformats.org/officeDocument/2006/relationships/font" Target="fonts/Grandstander-boldItalic.fntdata"/><Relationship Id="rId23" Type="http://schemas.openxmlformats.org/officeDocument/2006/relationships/font" Target="fonts/Grandstander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oppins-bold.fntdata"/><Relationship Id="rId25" Type="http://schemas.openxmlformats.org/officeDocument/2006/relationships/font" Target="fonts/Poppins-regular.fntdata"/><Relationship Id="rId28" Type="http://schemas.openxmlformats.org/officeDocument/2006/relationships/font" Target="fonts/Poppins-boldItalic.fntdata"/><Relationship Id="rId27" Type="http://schemas.openxmlformats.org/officeDocument/2006/relationships/font" Target="fonts/Poppi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oppinsMedium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oppinsMedium-italic.fntdata"/><Relationship Id="rId30" Type="http://schemas.openxmlformats.org/officeDocument/2006/relationships/font" Target="fonts/PoppinsMedium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PoppinsMedium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0f1a026c1c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0f1a026c1c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1229c6c01d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1229c6c01d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1229c6c01d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1229c6c01d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1229c6c01d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1229c6c01d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1229c6c01d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1229c6c01d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1229c6c01d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1229c6c01d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122a218db1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122a218db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122a218db1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9" name="Google Shape;919;g122a218db1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8b385fd27f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8b385fd27f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0e838acdd9_0_1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0e838acdd9_0_1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105c2d56d7_0_2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1105c2d56d7_0_2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0f1a026c1c_0_1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0f1a026c1c_0_1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0f1a026c1c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10f1a026c1c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122a218db16_0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122a218db16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10f1a026c1c_0_1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10f1a026c1c_0_1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10f1a026c1c_0_1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10f1a026c1c_0_1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https://slidesgo.com/" TargetMode="External"/><Relationship Id="rId4" Type="http://schemas.openxmlformats.org/officeDocument/2006/relationships/hyperlink" Target="https://www.flaticon.com/" TargetMode="External"/><Relationship Id="rId5" Type="http://schemas.openxmlformats.org/officeDocument/2006/relationships/hyperlink" Target="https://www.freepik.com/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25422" r="25422" t="0"/>
          <a:stretch/>
        </p:blipFill>
        <p:spPr>
          <a:xfrm rot="-608327">
            <a:off x="7647612" y="786687"/>
            <a:ext cx="1161927" cy="132970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 rot="-1548279">
            <a:off x="379394" y="4290621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b="0" l="24890" r="24885" t="0"/>
          <a:stretch/>
        </p:blipFill>
        <p:spPr>
          <a:xfrm rot="-2450932">
            <a:off x="615091" y="159086"/>
            <a:ext cx="885246" cy="991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4">
            <a:alphaModFix/>
          </a:blip>
          <a:srcRect b="0" l="20543" r="20543" t="0"/>
          <a:stretch/>
        </p:blipFill>
        <p:spPr>
          <a:xfrm rot="-2232865">
            <a:off x="472733" y="3385467"/>
            <a:ext cx="868834" cy="82954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 rot="-1547762">
            <a:off x="1114611" y="4556981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 rot="-1547762">
            <a:off x="611736" y="1951968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5">
            <a:alphaModFix/>
          </a:blip>
          <a:srcRect b="0" l="24955" r="24658" t="0"/>
          <a:stretch/>
        </p:blipFill>
        <p:spPr>
          <a:xfrm rot="-1162123">
            <a:off x="392975" y="1188027"/>
            <a:ext cx="472046" cy="5270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 rot="-1547762">
            <a:off x="6659011" y="4505856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 rot="-1547762">
            <a:off x="8283861" y="4556981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 rot="-1547762">
            <a:off x="8088436" y="347981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 rot="-1548197">
            <a:off x="6213509" y="4544138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 rot="-1548197">
            <a:off x="1635834" y="493263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" name="Google Shape;21;p2"/>
          <p:cNvPicPr preferRelativeResize="0"/>
          <p:nvPr/>
        </p:nvPicPr>
        <p:blipFill rotWithShape="1">
          <a:blip r:embed="rId5">
            <a:alphaModFix/>
          </a:blip>
          <a:srcRect b="0" l="24955" r="24658" t="0"/>
          <a:stretch/>
        </p:blipFill>
        <p:spPr>
          <a:xfrm rot="-1162123">
            <a:off x="7027825" y="4289440"/>
            <a:ext cx="472046" cy="52702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/>
          <p:nvPr/>
        </p:nvSpPr>
        <p:spPr>
          <a:xfrm rot="-1547762">
            <a:off x="3682261" y="992056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 rot="-1548197">
            <a:off x="3165634" y="493263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 txBox="1"/>
          <p:nvPr>
            <p:ph type="ctrTitle"/>
          </p:nvPr>
        </p:nvSpPr>
        <p:spPr>
          <a:xfrm>
            <a:off x="584825" y="1460550"/>
            <a:ext cx="4077900" cy="1797900"/>
          </a:xfrm>
          <a:prstGeom prst="rect">
            <a:avLst/>
          </a:prstGeom>
          <a:effectLst>
            <a:outerShdw rotWithShape="0" algn="bl" dir="4440000" dist="85725">
              <a:srgbClr val="000000">
                <a:alpha val="5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" name="Google Shape;25;p2"/>
          <p:cNvSpPr txBox="1"/>
          <p:nvPr>
            <p:ph idx="1" type="subTitle"/>
          </p:nvPr>
        </p:nvSpPr>
        <p:spPr>
          <a:xfrm>
            <a:off x="979025" y="3651075"/>
            <a:ext cx="32895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11"/>
          <p:cNvPicPr preferRelativeResize="0"/>
          <p:nvPr/>
        </p:nvPicPr>
        <p:blipFill rotWithShape="1">
          <a:blip r:embed="rId2">
            <a:alphaModFix/>
          </a:blip>
          <a:srcRect b="0" l="25422" r="25422" t="0"/>
          <a:stretch/>
        </p:blipFill>
        <p:spPr>
          <a:xfrm flipH="1" rot="-576560">
            <a:off x="7357906" y="144559"/>
            <a:ext cx="1594361" cy="182458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1"/>
          <p:cNvSpPr/>
          <p:nvPr/>
        </p:nvSpPr>
        <p:spPr>
          <a:xfrm flipH="1" rot="318218">
            <a:off x="6346698" y="574058"/>
            <a:ext cx="389624" cy="406469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1"/>
          <p:cNvSpPr/>
          <p:nvPr/>
        </p:nvSpPr>
        <p:spPr>
          <a:xfrm flipH="1" rot="317751">
            <a:off x="5838083" y="397107"/>
            <a:ext cx="280334" cy="280271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1"/>
          <p:cNvSpPr/>
          <p:nvPr/>
        </p:nvSpPr>
        <p:spPr>
          <a:xfrm flipH="1" rot="1548197">
            <a:off x="2768146" y="675463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1"/>
          <p:cNvSpPr/>
          <p:nvPr/>
        </p:nvSpPr>
        <p:spPr>
          <a:xfrm flipH="1" rot="2314637">
            <a:off x="893099" y="2648865"/>
            <a:ext cx="389629" cy="406474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1"/>
          <p:cNvSpPr/>
          <p:nvPr/>
        </p:nvSpPr>
        <p:spPr>
          <a:xfrm flipH="1" rot="2313973">
            <a:off x="540812" y="2964679"/>
            <a:ext cx="280305" cy="28025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1"/>
          <p:cNvSpPr/>
          <p:nvPr/>
        </p:nvSpPr>
        <p:spPr>
          <a:xfrm flipH="1" rot="1548197">
            <a:off x="610971" y="1721513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1"/>
          <p:cNvSpPr/>
          <p:nvPr/>
        </p:nvSpPr>
        <p:spPr>
          <a:xfrm flipH="1" rot="1547762">
            <a:off x="8454173" y="320931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1"/>
          <p:cNvSpPr/>
          <p:nvPr/>
        </p:nvSpPr>
        <p:spPr>
          <a:xfrm flipH="1" rot="1548220">
            <a:off x="1912868" y="341059"/>
            <a:ext cx="510062" cy="532114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11"/>
          <p:cNvPicPr preferRelativeResize="0"/>
          <p:nvPr/>
        </p:nvPicPr>
        <p:blipFill rotWithShape="1">
          <a:blip r:embed="rId3">
            <a:alphaModFix/>
          </a:blip>
          <a:srcRect b="0" l="20407" r="20407" t="0"/>
          <a:stretch/>
        </p:blipFill>
        <p:spPr>
          <a:xfrm>
            <a:off x="484012" y="350103"/>
            <a:ext cx="1117824" cy="1062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50888">
            <a:off x="446128" y="3321843"/>
            <a:ext cx="2718017" cy="152886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1"/>
          <p:cNvSpPr/>
          <p:nvPr/>
        </p:nvSpPr>
        <p:spPr>
          <a:xfrm flipH="1" rot="1548197">
            <a:off x="3676196" y="4305288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1"/>
          <p:cNvSpPr/>
          <p:nvPr/>
        </p:nvSpPr>
        <p:spPr>
          <a:xfrm flipH="1" rot="520517">
            <a:off x="6731621" y="3044269"/>
            <a:ext cx="203653" cy="203653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1"/>
          <p:cNvSpPr/>
          <p:nvPr/>
        </p:nvSpPr>
        <p:spPr>
          <a:xfrm flipH="1" rot="520194">
            <a:off x="6348296" y="3200891"/>
            <a:ext cx="280301" cy="280248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1"/>
          <p:cNvSpPr/>
          <p:nvPr/>
        </p:nvSpPr>
        <p:spPr>
          <a:xfrm flipH="1" rot="1548197">
            <a:off x="8053259" y="2469913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1"/>
          <p:cNvSpPr txBox="1"/>
          <p:nvPr>
            <p:ph hasCustomPrompt="1" type="title"/>
          </p:nvPr>
        </p:nvSpPr>
        <p:spPr>
          <a:xfrm rot="-2948">
            <a:off x="1247974" y="1280598"/>
            <a:ext cx="6648002" cy="1794300"/>
          </a:xfrm>
          <a:prstGeom prst="rect">
            <a:avLst/>
          </a:prstGeom>
          <a:effectLst>
            <a:outerShdw rotWithShape="0" algn="bl" dir="4980000" dist="571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1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7" name="Google Shape;177;p11"/>
          <p:cNvSpPr txBox="1"/>
          <p:nvPr>
            <p:ph idx="1" type="subTitle"/>
          </p:nvPr>
        </p:nvSpPr>
        <p:spPr>
          <a:xfrm>
            <a:off x="3013450" y="3241752"/>
            <a:ext cx="3117300" cy="6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9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3"/>
          <p:cNvPicPr preferRelativeResize="0"/>
          <p:nvPr/>
        </p:nvPicPr>
        <p:blipFill rotWithShape="1">
          <a:blip r:embed="rId2">
            <a:alphaModFix/>
          </a:blip>
          <a:srcRect b="0" l="20543" r="20543" t="0"/>
          <a:stretch/>
        </p:blipFill>
        <p:spPr>
          <a:xfrm>
            <a:off x="241662" y="274691"/>
            <a:ext cx="1120776" cy="1070118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3"/>
          <p:cNvSpPr/>
          <p:nvPr/>
        </p:nvSpPr>
        <p:spPr>
          <a:xfrm rot="-1548197">
            <a:off x="610971" y="4400025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/>
          <p:cNvSpPr/>
          <p:nvPr/>
        </p:nvSpPr>
        <p:spPr>
          <a:xfrm rot="-1548197">
            <a:off x="1815984" y="1289788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3"/>
          <p:cNvSpPr/>
          <p:nvPr/>
        </p:nvSpPr>
        <p:spPr>
          <a:xfrm rot="-1548197">
            <a:off x="1568209" y="891350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13"/>
          <p:cNvPicPr preferRelativeResize="0"/>
          <p:nvPr/>
        </p:nvPicPr>
        <p:blipFill rotWithShape="1">
          <a:blip r:embed="rId3">
            <a:alphaModFix/>
          </a:blip>
          <a:srcRect b="0" l="24955" r="24658" t="0"/>
          <a:stretch/>
        </p:blipFill>
        <p:spPr>
          <a:xfrm>
            <a:off x="954852" y="1185970"/>
            <a:ext cx="626626" cy="699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3"/>
          <p:cNvPicPr preferRelativeResize="0"/>
          <p:nvPr/>
        </p:nvPicPr>
        <p:blipFill rotWithShape="1">
          <a:blip r:embed="rId2">
            <a:alphaModFix/>
          </a:blip>
          <a:srcRect b="0" l="20543" r="20543" t="0"/>
          <a:stretch/>
        </p:blipFill>
        <p:spPr>
          <a:xfrm rot="-2232820">
            <a:off x="7557709" y="1347933"/>
            <a:ext cx="789284" cy="753583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3"/>
          <p:cNvSpPr/>
          <p:nvPr/>
        </p:nvSpPr>
        <p:spPr>
          <a:xfrm rot="-1548197">
            <a:off x="8594184" y="4399900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3"/>
          <p:cNvSpPr/>
          <p:nvPr/>
        </p:nvSpPr>
        <p:spPr>
          <a:xfrm rot="-1548279">
            <a:off x="7335607" y="921896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3"/>
          <p:cNvSpPr/>
          <p:nvPr/>
        </p:nvSpPr>
        <p:spPr>
          <a:xfrm rot="-1547762">
            <a:off x="572661" y="1770081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3"/>
          <p:cNvSpPr/>
          <p:nvPr/>
        </p:nvSpPr>
        <p:spPr>
          <a:xfrm rot="-1548197">
            <a:off x="8322184" y="2015063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3"/>
          <p:cNvSpPr/>
          <p:nvPr/>
        </p:nvSpPr>
        <p:spPr>
          <a:xfrm rot="-1548197">
            <a:off x="7028759" y="1485225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13"/>
          <p:cNvPicPr preferRelativeResize="0"/>
          <p:nvPr/>
        </p:nvPicPr>
        <p:blipFill rotWithShape="1">
          <a:blip r:embed="rId3">
            <a:alphaModFix/>
          </a:blip>
          <a:srcRect b="0" l="24955" r="24658" t="0"/>
          <a:stretch/>
        </p:blipFill>
        <p:spPr>
          <a:xfrm>
            <a:off x="7933367" y="459950"/>
            <a:ext cx="626645" cy="69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3"/>
          <p:cNvSpPr/>
          <p:nvPr/>
        </p:nvSpPr>
        <p:spPr>
          <a:xfrm rot="-1548197">
            <a:off x="7101684" y="707925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3"/>
          <p:cNvSpPr txBox="1"/>
          <p:nvPr>
            <p:ph type="ctrTitle"/>
          </p:nvPr>
        </p:nvSpPr>
        <p:spPr>
          <a:xfrm>
            <a:off x="1868988" y="441450"/>
            <a:ext cx="5406000" cy="1367400"/>
          </a:xfrm>
          <a:prstGeom prst="rect">
            <a:avLst/>
          </a:prstGeom>
          <a:effectLst>
            <a:outerShdw rotWithShape="0" algn="bl" dir="4440000" dist="85725">
              <a:srgbClr val="000000">
                <a:alpha val="57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0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14"/>
          <p:cNvPicPr preferRelativeResize="0"/>
          <p:nvPr/>
        </p:nvPicPr>
        <p:blipFill rotWithShape="1">
          <a:blip r:embed="rId2">
            <a:alphaModFix/>
          </a:blip>
          <a:srcRect b="0" l="19014" r="19008" t="0"/>
          <a:stretch/>
        </p:blipFill>
        <p:spPr>
          <a:xfrm flipH="1" rot="1801773">
            <a:off x="7343093" y="345726"/>
            <a:ext cx="1366693" cy="124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4"/>
          <p:cNvPicPr preferRelativeResize="0"/>
          <p:nvPr/>
        </p:nvPicPr>
        <p:blipFill rotWithShape="1">
          <a:blip r:embed="rId3">
            <a:alphaModFix/>
          </a:blip>
          <a:srcRect b="0" l="25422" r="25422" t="0"/>
          <a:stretch/>
        </p:blipFill>
        <p:spPr>
          <a:xfrm flipH="1">
            <a:off x="-1223153" y="3649300"/>
            <a:ext cx="2025029" cy="231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4"/>
          <p:cNvPicPr preferRelativeResize="0"/>
          <p:nvPr/>
        </p:nvPicPr>
        <p:blipFill rotWithShape="1">
          <a:blip r:embed="rId3">
            <a:alphaModFix/>
          </a:blip>
          <a:srcRect b="0" l="25422" r="25422" t="0"/>
          <a:stretch/>
        </p:blipFill>
        <p:spPr>
          <a:xfrm flipH="1" rot="4102031">
            <a:off x="-89706" y="752540"/>
            <a:ext cx="1117436" cy="1278767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4"/>
          <p:cNvSpPr/>
          <p:nvPr/>
        </p:nvSpPr>
        <p:spPr>
          <a:xfrm flipH="1" rot="1548197">
            <a:off x="7158621" y="1571013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4"/>
          <p:cNvSpPr/>
          <p:nvPr/>
        </p:nvSpPr>
        <p:spPr>
          <a:xfrm flipH="1" rot="1548197">
            <a:off x="563946" y="3239375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4"/>
          <p:cNvSpPr/>
          <p:nvPr/>
        </p:nvSpPr>
        <p:spPr>
          <a:xfrm flipH="1" rot="1547762">
            <a:off x="8601123" y="2158781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4"/>
          <p:cNvSpPr/>
          <p:nvPr/>
        </p:nvSpPr>
        <p:spPr>
          <a:xfrm flipH="1" rot="1548197">
            <a:off x="1019121" y="1607013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4"/>
          <p:cNvSpPr/>
          <p:nvPr/>
        </p:nvSpPr>
        <p:spPr>
          <a:xfrm flipH="1" rot="1548197">
            <a:off x="1291121" y="359488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4"/>
          <p:cNvSpPr/>
          <p:nvPr/>
        </p:nvSpPr>
        <p:spPr>
          <a:xfrm flipH="1" rot="1548279">
            <a:off x="1495533" y="1101846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4"/>
          <p:cNvSpPr/>
          <p:nvPr/>
        </p:nvSpPr>
        <p:spPr>
          <a:xfrm flipH="1" rot="1548197">
            <a:off x="8520546" y="4595275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4"/>
          <p:cNvSpPr/>
          <p:nvPr/>
        </p:nvSpPr>
        <p:spPr>
          <a:xfrm flipH="1" rot="1548279">
            <a:off x="8238883" y="2681971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4"/>
          <p:cNvSpPr txBox="1"/>
          <p:nvPr>
            <p:ph type="ctrTitle"/>
          </p:nvPr>
        </p:nvSpPr>
        <p:spPr>
          <a:xfrm>
            <a:off x="1868988" y="441450"/>
            <a:ext cx="5406000" cy="1367400"/>
          </a:xfrm>
          <a:prstGeom prst="rect">
            <a:avLst/>
          </a:prstGeom>
          <a:effectLst>
            <a:outerShdw rotWithShape="0" algn="bl" dir="4440000" dist="85725">
              <a:srgbClr val="000000">
                <a:alpha val="57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5"/>
          <p:cNvPicPr preferRelativeResize="0"/>
          <p:nvPr/>
        </p:nvPicPr>
        <p:blipFill rotWithShape="1">
          <a:blip r:embed="rId2">
            <a:alphaModFix/>
          </a:blip>
          <a:srcRect b="0" l="19014" r="19008" t="0"/>
          <a:stretch/>
        </p:blipFill>
        <p:spPr>
          <a:xfrm rot="-1801773">
            <a:off x="497511" y="345726"/>
            <a:ext cx="1366693" cy="124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5"/>
          <p:cNvPicPr preferRelativeResize="0"/>
          <p:nvPr/>
        </p:nvPicPr>
        <p:blipFill rotWithShape="1">
          <a:blip r:embed="rId3">
            <a:alphaModFix/>
          </a:blip>
          <a:srcRect b="0" l="25422" r="25422" t="0"/>
          <a:stretch/>
        </p:blipFill>
        <p:spPr>
          <a:xfrm>
            <a:off x="8405421" y="3649300"/>
            <a:ext cx="2025029" cy="231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5"/>
          <p:cNvPicPr preferRelativeResize="0"/>
          <p:nvPr/>
        </p:nvPicPr>
        <p:blipFill rotWithShape="1">
          <a:blip r:embed="rId3">
            <a:alphaModFix/>
          </a:blip>
          <a:srcRect b="0" l="25422" r="25422" t="0"/>
          <a:stretch/>
        </p:blipFill>
        <p:spPr>
          <a:xfrm rot="-4102031">
            <a:off x="8179567" y="752540"/>
            <a:ext cx="1117436" cy="1278767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5"/>
          <p:cNvSpPr/>
          <p:nvPr/>
        </p:nvSpPr>
        <p:spPr>
          <a:xfrm rot="-1548197">
            <a:off x="1845019" y="1571013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5"/>
          <p:cNvSpPr/>
          <p:nvPr/>
        </p:nvSpPr>
        <p:spPr>
          <a:xfrm rot="-1548197">
            <a:off x="8458169" y="2915150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5"/>
          <p:cNvSpPr/>
          <p:nvPr/>
        </p:nvSpPr>
        <p:spPr>
          <a:xfrm rot="-1547762">
            <a:off x="325871" y="2158781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5"/>
          <p:cNvSpPr/>
          <p:nvPr/>
        </p:nvSpPr>
        <p:spPr>
          <a:xfrm rot="-1548197">
            <a:off x="7712519" y="359488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5"/>
          <p:cNvSpPr/>
          <p:nvPr/>
        </p:nvSpPr>
        <p:spPr>
          <a:xfrm rot="-1548279">
            <a:off x="7322142" y="1101846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5"/>
          <p:cNvSpPr/>
          <p:nvPr/>
        </p:nvSpPr>
        <p:spPr>
          <a:xfrm rot="-1548197">
            <a:off x="483094" y="4595275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5"/>
          <p:cNvSpPr/>
          <p:nvPr/>
        </p:nvSpPr>
        <p:spPr>
          <a:xfrm rot="-1548279">
            <a:off x="578792" y="2681971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5"/>
          <p:cNvSpPr txBox="1"/>
          <p:nvPr>
            <p:ph type="ctrTitle"/>
          </p:nvPr>
        </p:nvSpPr>
        <p:spPr>
          <a:xfrm>
            <a:off x="1868988" y="441450"/>
            <a:ext cx="5406000" cy="1367400"/>
          </a:xfrm>
          <a:prstGeom prst="rect">
            <a:avLst/>
          </a:prstGeom>
          <a:effectLst>
            <a:outerShdw rotWithShape="0" algn="bl" dir="4440000" dist="85725">
              <a:srgbClr val="000000">
                <a:alpha val="57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8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16"/>
          <p:cNvPicPr preferRelativeResize="0"/>
          <p:nvPr/>
        </p:nvPicPr>
        <p:blipFill rotWithShape="1">
          <a:blip r:embed="rId2">
            <a:alphaModFix/>
          </a:blip>
          <a:srcRect b="0" l="25422" r="25422" t="0"/>
          <a:stretch/>
        </p:blipFill>
        <p:spPr>
          <a:xfrm rot="-3126425">
            <a:off x="7216610" y="404273"/>
            <a:ext cx="1516079" cy="173500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6"/>
          <p:cNvSpPr/>
          <p:nvPr/>
        </p:nvSpPr>
        <p:spPr>
          <a:xfrm rot="-1548279">
            <a:off x="1005382" y="4354184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6"/>
          <p:cNvSpPr/>
          <p:nvPr/>
        </p:nvSpPr>
        <p:spPr>
          <a:xfrm rot="-1547762">
            <a:off x="4807161" y="3790706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6"/>
          <p:cNvSpPr/>
          <p:nvPr/>
        </p:nvSpPr>
        <p:spPr>
          <a:xfrm rot="-1547762">
            <a:off x="8208861" y="3790706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6"/>
          <p:cNvSpPr/>
          <p:nvPr/>
        </p:nvSpPr>
        <p:spPr>
          <a:xfrm rot="-1547762">
            <a:off x="4598323" y="4154606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6"/>
          <p:cNvSpPr/>
          <p:nvPr/>
        </p:nvSpPr>
        <p:spPr>
          <a:xfrm rot="-1548279">
            <a:off x="6809082" y="4493871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16"/>
          <p:cNvPicPr preferRelativeResize="0"/>
          <p:nvPr/>
        </p:nvPicPr>
        <p:blipFill rotWithShape="1">
          <a:blip r:embed="rId3">
            <a:alphaModFix/>
          </a:blip>
          <a:srcRect b="0" l="20543" r="20543" t="0"/>
          <a:stretch/>
        </p:blipFill>
        <p:spPr>
          <a:xfrm>
            <a:off x="452774" y="1018579"/>
            <a:ext cx="1117824" cy="106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6"/>
          <p:cNvPicPr preferRelativeResize="0"/>
          <p:nvPr/>
        </p:nvPicPr>
        <p:blipFill rotWithShape="1">
          <a:blip r:embed="rId4">
            <a:alphaModFix/>
          </a:blip>
          <a:srcRect b="0" l="24955" r="24658" t="0"/>
          <a:stretch/>
        </p:blipFill>
        <p:spPr>
          <a:xfrm>
            <a:off x="1015100" y="1474943"/>
            <a:ext cx="711773" cy="79461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6"/>
          <p:cNvSpPr/>
          <p:nvPr/>
        </p:nvSpPr>
        <p:spPr>
          <a:xfrm rot="-1548279">
            <a:off x="7703157" y="2368521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6"/>
          <p:cNvSpPr/>
          <p:nvPr/>
        </p:nvSpPr>
        <p:spPr>
          <a:xfrm rot="-1548197">
            <a:off x="8322184" y="2605925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6"/>
          <p:cNvSpPr/>
          <p:nvPr/>
        </p:nvSpPr>
        <p:spPr>
          <a:xfrm rot="-1548197">
            <a:off x="7028759" y="828900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6"/>
          <p:cNvSpPr/>
          <p:nvPr/>
        </p:nvSpPr>
        <p:spPr>
          <a:xfrm rot="-1547762">
            <a:off x="759773" y="3757531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6"/>
          <p:cNvSpPr/>
          <p:nvPr/>
        </p:nvSpPr>
        <p:spPr>
          <a:xfrm rot="-1548197">
            <a:off x="4324371" y="674425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6"/>
          <p:cNvSpPr/>
          <p:nvPr/>
        </p:nvSpPr>
        <p:spPr>
          <a:xfrm rot="-1548197">
            <a:off x="4118384" y="946425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6"/>
          <p:cNvSpPr/>
          <p:nvPr/>
        </p:nvSpPr>
        <p:spPr>
          <a:xfrm rot="-1548279">
            <a:off x="1815882" y="446546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16"/>
          <p:cNvPicPr preferRelativeResize="0"/>
          <p:nvPr/>
        </p:nvPicPr>
        <p:blipFill rotWithShape="1">
          <a:blip r:embed="rId5">
            <a:alphaModFix/>
          </a:blip>
          <a:srcRect b="0" l="20407" r="20407" t="0"/>
          <a:stretch/>
        </p:blipFill>
        <p:spPr>
          <a:xfrm flipH="1">
            <a:off x="5134501" y="3763540"/>
            <a:ext cx="1117824" cy="1062372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6"/>
          <p:cNvSpPr txBox="1"/>
          <p:nvPr>
            <p:ph type="ctrTitle"/>
          </p:nvPr>
        </p:nvSpPr>
        <p:spPr>
          <a:xfrm>
            <a:off x="712750" y="2522550"/>
            <a:ext cx="4663800" cy="983100"/>
          </a:xfrm>
          <a:prstGeom prst="rect">
            <a:avLst/>
          </a:prstGeom>
          <a:effectLst>
            <a:outerShdw rotWithShape="0" algn="bl" dir="4440000" dist="85725">
              <a:srgbClr val="000000">
                <a:alpha val="57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7" name="Google Shape;237;p16"/>
          <p:cNvSpPr txBox="1"/>
          <p:nvPr>
            <p:ph idx="1" type="subTitle"/>
          </p:nvPr>
        </p:nvSpPr>
        <p:spPr>
          <a:xfrm>
            <a:off x="1746850" y="3743683"/>
            <a:ext cx="25956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8" name="Google Shape;238;p16"/>
          <p:cNvSpPr txBox="1"/>
          <p:nvPr>
            <p:ph hasCustomPrompt="1" idx="2" type="title"/>
          </p:nvPr>
        </p:nvSpPr>
        <p:spPr>
          <a:xfrm rot="-515501">
            <a:off x="2367909" y="1008807"/>
            <a:ext cx="1353489" cy="813974"/>
          </a:xfrm>
          <a:prstGeom prst="rect">
            <a:avLst/>
          </a:prstGeom>
          <a:effectLst>
            <a:outerShdw rotWithShape="0" algn="bl" dir="498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9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17"/>
          <p:cNvPicPr preferRelativeResize="0"/>
          <p:nvPr/>
        </p:nvPicPr>
        <p:blipFill rotWithShape="1">
          <a:blip r:embed="rId2">
            <a:alphaModFix/>
          </a:blip>
          <a:srcRect b="0" l="25422" r="25422" t="0"/>
          <a:stretch/>
        </p:blipFill>
        <p:spPr>
          <a:xfrm rot="-608326">
            <a:off x="7373177" y="2988702"/>
            <a:ext cx="1518071" cy="173724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7"/>
          <p:cNvSpPr/>
          <p:nvPr/>
        </p:nvSpPr>
        <p:spPr>
          <a:xfrm rot="-1548279">
            <a:off x="3704257" y="596884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7"/>
          <p:cNvSpPr/>
          <p:nvPr/>
        </p:nvSpPr>
        <p:spPr>
          <a:xfrm rot="-1547762">
            <a:off x="3588523" y="3042206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17"/>
          <p:cNvPicPr preferRelativeResize="0"/>
          <p:nvPr/>
        </p:nvPicPr>
        <p:blipFill rotWithShape="1">
          <a:blip r:embed="rId3">
            <a:alphaModFix/>
          </a:blip>
          <a:srcRect b="0" l="24955" r="24658" t="0"/>
          <a:stretch/>
        </p:blipFill>
        <p:spPr>
          <a:xfrm rot="-1162103">
            <a:off x="400853" y="873169"/>
            <a:ext cx="623894" cy="69653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7"/>
          <p:cNvSpPr/>
          <p:nvPr/>
        </p:nvSpPr>
        <p:spPr>
          <a:xfrm rot="-1547762">
            <a:off x="6710723" y="4182706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7"/>
          <p:cNvSpPr/>
          <p:nvPr/>
        </p:nvSpPr>
        <p:spPr>
          <a:xfrm rot="-1548197">
            <a:off x="6213509" y="4544138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7"/>
          <p:cNvSpPr/>
          <p:nvPr/>
        </p:nvSpPr>
        <p:spPr>
          <a:xfrm rot="-1547762">
            <a:off x="2526786" y="659993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7"/>
          <p:cNvSpPr/>
          <p:nvPr/>
        </p:nvSpPr>
        <p:spPr>
          <a:xfrm rot="-1548197">
            <a:off x="3011184" y="1292988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17"/>
          <p:cNvPicPr preferRelativeResize="0"/>
          <p:nvPr/>
        </p:nvPicPr>
        <p:blipFill rotWithShape="1">
          <a:blip r:embed="rId3">
            <a:alphaModFix/>
          </a:blip>
          <a:srcRect b="0" l="24955" r="24658" t="0"/>
          <a:stretch/>
        </p:blipFill>
        <p:spPr>
          <a:xfrm rot="191185">
            <a:off x="739653" y="304795"/>
            <a:ext cx="887293" cy="990637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7"/>
          <p:cNvSpPr/>
          <p:nvPr/>
        </p:nvSpPr>
        <p:spPr>
          <a:xfrm rot="-1548197">
            <a:off x="5941509" y="523625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7"/>
          <p:cNvSpPr/>
          <p:nvPr/>
        </p:nvSpPr>
        <p:spPr>
          <a:xfrm rot="-1548197">
            <a:off x="8572609" y="1473188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7"/>
          <p:cNvSpPr/>
          <p:nvPr/>
        </p:nvSpPr>
        <p:spPr>
          <a:xfrm rot="-1548220">
            <a:off x="6437607" y="616834"/>
            <a:ext cx="510062" cy="532114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17"/>
          <p:cNvPicPr preferRelativeResize="0"/>
          <p:nvPr/>
        </p:nvPicPr>
        <p:blipFill rotWithShape="1">
          <a:blip r:embed="rId4">
            <a:alphaModFix/>
          </a:blip>
          <a:srcRect b="0" l="20254" r="20260" t="0"/>
          <a:stretch/>
        </p:blipFill>
        <p:spPr>
          <a:xfrm flipH="1" rot="3099839">
            <a:off x="7952832" y="466722"/>
            <a:ext cx="714468" cy="67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7"/>
          <p:cNvPicPr preferRelativeResize="0"/>
          <p:nvPr/>
        </p:nvPicPr>
        <p:blipFill rotWithShape="1">
          <a:blip r:embed="rId5">
            <a:alphaModFix/>
          </a:blip>
          <a:srcRect b="0" l="19060" r="19054" t="0"/>
          <a:stretch/>
        </p:blipFill>
        <p:spPr>
          <a:xfrm flipH="1" rot="3099836">
            <a:off x="7199681" y="169654"/>
            <a:ext cx="969955" cy="88169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7"/>
          <p:cNvSpPr/>
          <p:nvPr/>
        </p:nvSpPr>
        <p:spPr>
          <a:xfrm rot="-1548279">
            <a:off x="2472107" y="4375009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7"/>
          <p:cNvSpPr/>
          <p:nvPr/>
        </p:nvSpPr>
        <p:spPr>
          <a:xfrm rot="-1548197">
            <a:off x="610984" y="3475988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7"/>
          <p:cNvSpPr txBox="1"/>
          <p:nvPr>
            <p:ph type="ctrTitle"/>
          </p:nvPr>
        </p:nvSpPr>
        <p:spPr>
          <a:xfrm>
            <a:off x="3481200" y="1611400"/>
            <a:ext cx="4942800" cy="983100"/>
          </a:xfrm>
          <a:prstGeom prst="rect">
            <a:avLst/>
          </a:prstGeom>
          <a:effectLst>
            <a:outerShdw rotWithShape="0" algn="bl" dir="4440000" dist="85725">
              <a:srgbClr val="000000">
                <a:alpha val="57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7" name="Google Shape;257;p17"/>
          <p:cNvSpPr txBox="1"/>
          <p:nvPr>
            <p:ph idx="1" type="subTitle"/>
          </p:nvPr>
        </p:nvSpPr>
        <p:spPr>
          <a:xfrm>
            <a:off x="4654800" y="2832520"/>
            <a:ext cx="25956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58" name="Google Shape;258;p17"/>
          <p:cNvSpPr txBox="1"/>
          <p:nvPr>
            <p:ph hasCustomPrompt="1" idx="2" type="title"/>
          </p:nvPr>
        </p:nvSpPr>
        <p:spPr>
          <a:xfrm rot="-452467">
            <a:off x="1082940" y="1752304"/>
            <a:ext cx="2100770" cy="1558331"/>
          </a:xfrm>
          <a:prstGeom prst="rect">
            <a:avLst/>
          </a:prstGeom>
          <a:effectLst>
            <a:outerShdw rotWithShape="0" algn="bl" dir="498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11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18"/>
          <p:cNvPicPr preferRelativeResize="0"/>
          <p:nvPr/>
        </p:nvPicPr>
        <p:blipFill rotWithShape="1">
          <a:blip r:embed="rId2">
            <a:alphaModFix/>
          </a:blip>
          <a:srcRect b="0" l="25422" r="25422" t="0"/>
          <a:stretch/>
        </p:blipFill>
        <p:spPr>
          <a:xfrm>
            <a:off x="7995263" y="4191756"/>
            <a:ext cx="1491725" cy="1707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18"/>
          <p:cNvPicPr preferRelativeResize="0"/>
          <p:nvPr/>
        </p:nvPicPr>
        <p:blipFill rotWithShape="1">
          <a:blip r:embed="rId2">
            <a:alphaModFix/>
          </a:blip>
          <a:srcRect b="0" l="25422" r="25422" t="0"/>
          <a:stretch/>
        </p:blipFill>
        <p:spPr>
          <a:xfrm rot="-4102031">
            <a:off x="8562357" y="752540"/>
            <a:ext cx="1117436" cy="1278767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18"/>
          <p:cNvSpPr/>
          <p:nvPr/>
        </p:nvSpPr>
        <p:spPr>
          <a:xfrm rot="-1548197">
            <a:off x="585434" y="539825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8"/>
          <p:cNvSpPr/>
          <p:nvPr/>
        </p:nvSpPr>
        <p:spPr>
          <a:xfrm rot="-1548197">
            <a:off x="8639309" y="3669200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8"/>
          <p:cNvSpPr/>
          <p:nvPr/>
        </p:nvSpPr>
        <p:spPr>
          <a:xfrm rot="-1548279">
            <a:off x="6615407" y="910171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8"/>
          <p:cNvSpPr/>
          <p:nvPr/>
        </p:nvSpPr>
        <p:spPr>
          <a:xfrm rot="-1547762">
            <a:off x="493111" y="2431631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8"/>
          <p:cNvSpPr/>
          <p:nvPr/>
        </p:nvSpPr>
        <p:spPr>
          <a:xfrm rot="-1548197">
            <a:off x="8322184" y="2015063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8"/>
          <p:cNvSpPr/>
          <p:nvPr/>
        </p:nvSpPr>
        <p:spPr>
          <a:xfrm rot="-1548197">
            <a:off x="6308559" y="671025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8"/>
          <p:cNvSpPr/>
          <p:nvPr/>
        </p:nvSpPr>
        <p:spPr>
          <a:xfrm rot="-1548197">
            <a:off x="7543659" y="475613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8"/>
          <p:cNvSpPr/>
          <p:nvPr/>
        </p:nvSpPr>
        <p:spPr>
          <a:xfrm rot="-1548279">
            <a:off x="7862307" y="2379996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8"/>
          <p:cNvSpPr/>
          <p:nvPr/>
        </p:nvSpPr>
        <p:spPr>
          <a:xfrm rot="-1548279">
            <a:off x="7690807" y="4298621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8"/>
          <p:cNvSpPr/>
          <p:nvPr/>
        </p:nvSpPr>
        <p:spPr>
          <a:xfrm rot="-1548197">
            <a:off x="746984" y="3239375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8"/>
          <p:cNvSpPr/>
          <p:nvPr/>
        </p:nvSpPr>
        <p:spPr>
          <a:xfrm rot="-1548279">
            <a:off x="961582" y="2681971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8"/>
          <p:cNvSpPr txBox="1"/>
          <p:nvPr>
            <p:ph idx="1" type="subTitle"/>
          </p:nvPr>
        </p:nvSpPr>
        <p:spPr>
          <a:xfrm>
            <a:off x="1645413" y="2651590"/>
            <a:ext cx="27264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4" name="Google Shape;274;p18"/>
          <p:cNvSpPr txBox="1"/>
          <p:nvPr>
            <p:ph hasCustomPrompt="1" type="title"/>
          </p:nvPr>
        </p:nvSpPr>
        <p:spPr>
          <a:xfrm rot="-751047">
            <a:off x="875340" y="1224039"/>
            <a:ext cx="820811" cy="698820"/>
          </a:xfrm>
          <a:prstGeom prst="rect">
            <a:avLst/>
          </a:prstGeom>
          <a:effectLst>
            <a:outerShdw rotWithShape="0" algn="bl" dir="498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5" name="Google Shape;275;p18"/>
          <p:cNvSpPr txBox="1"/>
          <p:nvPr>
            <p:ph idx="2" type="ctrTitle"/>
          </p:nvPr>
        </p:nvSpPr>
        <p:spPr>
          <a:xfrm>
            <a:off x="2173800" y="441450"/>
            <a:ext cx="4796400" cy="1367400"/>
          </a:xfrm>
          <a:prstGeom prst="rect">
            <a:avLst/>
          </a:prstGeom>
          <a:effectLst>
            <a:outerShdw rotWithShape="0" algn="bl" dir="4440000" dist="85725">
              <a:srgbClr val="000000">
                <a:alpha val="57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6" name="Google Shape;276;p18"/>
          <p:cNvSpPr txBox="1"/>
          <p:nvPr>
            <p:ph idx="3" type="ctrTitle"/>
          </p:nvPr>
        </p:nvSpPr>
        <p:spPr>
          <a:xfrm>
            <a:off x="1645463" y="2120465"/>
            <a:ext cx="2726400" cy="607500"/>
          </a:xfrm>
          <a:prstGeom prst="rect">
            <a:avLst/>
          </a:prstGeom>
          <a:effectLst>
            <a:outerShdw rotWithShape="0" algn="bl" dir="4440000" dist="85725">
              <a:srgbClr val="000000">
                <a:alpha val="57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7" name="Google Shape;277;p18"/>
          <p:cNvSpPr txBox="1"/>
          <p:nvPr>
            <p:ph idx="4" type="subTitle"/>
          </p:nvPr>
        </p:nvSpPr>
        <p:spPr>
          <a:xfrm>
            <a:off x="4772138" y="2651590"/>
            <a:ext cx="27264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8" name="Google Shape;278;p18"/>
          <p:cNvSpPr txBox="1"/>
          <p:nvPr>
            <p:ph idx="5" type="ctrTitle"/>
          </p:nvPr>
        </p:nvSpPr>
        <p:spPr>
          <a:xfrm>
            <a:off x="4772188" y="2120465"/>
            <a:ext cx="2726400" cy="607500"/>
          </a:xfrm>
          <a:prstGeom prst="rect">
            <a:avLst/>
          </a:prstGeom>
          <a:effectLst>
            <a:outerShdw rotWithShape="0" algn="bl" dir="4440000" dist="85725">
              <a:srgbClr val="000000">
                <a:alpha val="57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9" name="Google Shape;279;p18"/>
          <p:cNvSpPr txBox="1"/>
          <p:nvPr>
            <p:ph idx="6" type="subTitle"/>
          </p:nvPr>
        </p:nvSpPr>
        <p:spPr>
          <a:xfrm>
            <a:off x="1645413" y="3998390"/>
            <a:ext cx="27264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0" name="Google Shape;280;p18"/>
          <p:cNvSpPr txBox="1"/>
          <p:nvPr>
            <p:ph idx="7" type="ctrTitle"/>
          </p:nvPr>
        </p:nvSpPr>
        <p:spPr>
          <a:xfrm>
            <a:off x="1645463" y="3467265"/>
            <a:ext cx="2726400" cy="607500"/>
          </a:xfrm>
          <a:prstGeom prst="rect">
            <a:avLst/>
          </a:prstGeom>
          <a:effectLst>
            <a:outerShdw rotWithShape="0" algn="bl" dir="4440000" dist="85725">
              <a:srgbClr val="000000">
                <a:alpha val="57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1" name="Google Shape;281;p18"/>
          <p:cNvSpPr txBox="1"/>
          <p:nvPr>
            <p:ph idx="8" type="subTitle"/>
          </p:nvPr>
        </p:nvSpPr>
        <p:spPr>
          <a:xfrm>
            <a:off x="4772138" y="3998390"/>
            <a:ext cx="2726400" cy="6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2" name="Google Shape;282;p18"/>
          <p:cNvSpPr txBox="1"/>
          <p:nvPr>
            <p:ph idx="9" type="ctrTitle"/>
          </p:nvPr>
        </p:nvSpPr>
        <p:spPr>
          <a:xfrm>
            <a:off x="4772188" y="3467265"/>
            <a:ext cx="2726400" cy="607500"/>
          </a:xfrm>
          <a:prstGeom prst="rect">
            <a:avLst/>
          </a:prstGeom>
          <a:effectLst>
            <a:outerShdw rotWithShape="0" algn="bl" dir="4440000" dist="85725">
              <a:srgbClr val="000000">
                <a:alpha val="57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3" name="Google Shape;283;p18"/>
          <p:cNvSpPr txBox="1"/>
          <p:nvPr>
            <p:ph hasCustomPrompt="1" idx="13" type="title"/>
          </p:nvPr>
        </p:nvSpPr>
        <p:spPr>
          <a:xfrm rot="504329">
            <a:off x="588124" y="3925164"/>
            <a:ext cx="820918" cy="698686"/>
          </a:xfrm>
          <a:prstGeom prst="rect">
            <a:avLst/>
          </a:prstGeom>
          <a:effectLst>
            <a:outerShdw rotWithShape="0" algn="bl" dir="498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Google Shape;284;p18"/>
          <p:cNvSpPr txBox="1"/>
          <p:nvPr>
            <p:ph hasCustomPrompt="1" idx="14" type="title"/>
          </p:nvPr>
        </p:nvSpPr>
        <p:spPr>
          <a:xfrm rot="-751047">
            <a:off x="7646728" y="3099452"/>
            <a:ext cx="820811" cy="698820"/>
          </a:xfrm>
          <a:prstGeom prst="rect">
            <a:avLst/>
          </a:prstGeom>
          <a:effectLst>
            <a:outerShdw rotWithShape="0" algn="bl" dir="498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5" name="Google Shape;285;p18"/>
          <p:cNvSpPr txBox="1"/>
          <p:nvPr>
            <p:ph hasCustomPrompt="1" idx="15" type="title"/>
          </p:nvPr>
        </p:nvSpPr>
        <p:spPr>
          <a:xfrm rot="1180413">
            <a:off x="7235116" y="1163947"/>
            <a:ext cx="820708" cy="698678"/>
          </a:xfrm>
          <a:prstGeom prst="rect">
            <a:avLst/>
          </a:prstGeom>
          <a:effectLst>
            <a:outerShdw rotWithShape="0" algn="bl" dir="498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0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19"/>
          <p:cNvGrpSpPr/>
          <p:nvPr/>
        </p:nvGrpSpPr>
        <p:grpSpPr>
          <a:xfrm>
            <a:off x="4364869" y="2944188"/>
            <a:ext cx="414713" cy="70105"/>
            <a:chOff x="4314513" y="3262675"/>
            <a:chExt cx="414713" cy="70105"/>
          </a:xfrm>
        </p:grpSpPr>
        <p:sp>
          <p:nvSpPr>
            <p:cNvPr id="288" name="Google Shape;288;p19"/>
            <p:cNvSpPr/>
            <p:nvPr/>
          </p:nvSpPr>
          <p:spPr>
            <a:xfrm>
              <a:off x="4661425" y="3264980"/>
              <a:ext cx="67800" cy="67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4314513" y="3262675"/>
              <a:ext cx="67800" cy="67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4467113" y="3271075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</p:grpSp>
      <p:sp>
        <p:nvSpPr>
          <p:cNvPr id="291" name="Google Shape;291;p19"/>
          <p:cNvSpPr/>
          <p:nvPr/>
        </p:nvSpPr>
        <p:spPr>
          <a:xfrm rot="-1548279">
            <a:off x="936369" y="2247509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9"/>
          <p:cNvSpPr/>
          <p:nvPr/>
        </p:nvSpPr>
        <p:spPr>
          <a:xfrm rot="-1547762">
            <a:off x="3083186" y="4034831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9"/>
          <p:cNvSpPr/>
          <p:nvPr/>
        </p:nvSpPr>
        <p:spPr>
          <a:xfrm rot="-1547762">
            <a:off x="5872911" y="4202681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9"/>
          <p:cNvSpPr/>
          <p:nvPr/>
        </p:nvSpPr>
        <p:spPr>
          <a:xfrm rot="-1547762">
            <a:off x="3002936" y="397131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9"/>
          <p:cNvSpPr/>
          <p:nvPr/>
        </p:nvSpPr>
        <p:spPr>
          <a:xfrm rot="-1548197">
            <a:off x="7436596" y="2095250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9"/>
          <p:cNvSpPr/>
          <p:nvPr/>
        </p:nvSpPr>
        <p:spPr>
          <a:xfrm rot="-1548279">
            <a:off x="6252419" y="3527621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9"/>
          <p:cNvSpPr/>
          <p:nvPr/>
        </p:nvSpPr>
        <p:spPr>
          <a:xfrm rot="-1547762">
            <a:off x="572661" y="1767081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9"/>
          <p:cNvSpPr/>
          <p:nvPr/>
        </p:nvSpPr>
        <p:spPr>
          <a:xfrm rot="-1548197">
            <a:off x="7783609" y="2412188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9"/>
          <p:cNvSpPr/>
          <p:nvPr/>
        </p:nvSpPr>
        <p:spPr>
          <a:xfrm rot="-1548197">
            <a:off x="2436509" y="245338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9"/>
          <p:cNvSpPr/>
          <p:nvPr/>
        </p:nvSpPr>
        <p:spPr>
          <a:xfrm rot="-1547762">
            <a:off x="1570686" y="2473381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9"/>
          <p:cNvSpPr/>
          <p:nvPr/>
        </p:nvSpPr>
        <p:spPr>
          <a:xfrm rot="-1548197">
            <a:off x="6570609" y="517338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9"/>
          <p:cNvSpPr/>
          <p:nvPr/>
        </p:nvSpPr>
        <p:spPr>
          <a:xfrm rot="-1547762">
            <a:off x="3630211" y="4409131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9"/>
          <p:cNvSpPr/>
          <p:nvPr/>
        </p:nvSpPr>
        <p:spPr>
          <a:xfrm rot="-1548220">
            <a:off x="7269682" y="434584"/>
            <a:ext cx="510062" cy="532114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9"/>
          <p:cNvSpPr txBox="1"/>
          <p:nvPr>
            <p:ph idx="1" type="subTitle"/>
          </p:nvPr>
        </p:nvSpPr>
        <p:spPr>
          <a:xfrm>
            <a:off x="1906275" y="1051138"/>
            <a:ext cx="5331900" cy="17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05" name="Google Shape;305;p19"/>
          <p:cNvSpPr txBox="1"/>
          <p:nvPr>
            <p:ph type="ctrTitle"/>
          </p:nvPr>
        </p:nvSpPr>
        <p:spPr>
          <a:xfrm>
            <a:off x="3208825" y="3242770"/>
            <a:ext cx="2726400" cy="849600"/>
          </a:xfrm>
          <a:prstGeom prst="rect">
            <a:avLst/>
          </a:prstGeom>
          <a:effectLst>
            <a:outerShdw rotWithShape="0" algn="bl" dir="4440000" dist="85725">
              <a:srgbClr val="000000">
                <a:alpha val="57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7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0"/>
          <p:cNvSpPr/>
          <p:nvPr/>
        </p:nvSpPr>
        <p:spPr>
          <a:xfrm flipH="1" rot="1548197">
            <a:off x="2731259" y="3660263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0"/>
          <p:cNvSpPr/>
          <p:nvPr/>
        </p:nvSpPr>
        <p:spPr>
          <a:xfrm flipH="1" rot="1548197">
            <a:off x="6603809" y="4542238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20"/>
          <p:cNvPicPr preferRelativeResize="0"/>
          <p:nvPr/>
        </p:nvPicPr>
        <p:blipFill rotWithShape="1">
          <a:blip r:embed="rId2">
            <a:alphaModFix/>
          </a:blip>
          <a:srcRect b="0" l="25422" r="25422" t="0"/>
          <a:stretch/>
        </p:blipFill>
        <p:spPr>
          <a:xfrm rot="-3797710">
            <a:off x="7518109" y="381053"/>
            <a:ext cx="1176378" cy="1346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0"/>
          <p:cNvPicPr preferRelativeResize="0"/>
          <p:nvPr/>
        </p:nvPicPr>
        <p:blipFill rotWithShape="1">
          <a:blip r:embed="rId3">
            <a:alphaModFix/>
          </a:blip>
          <a:srcRect b="0" l="20407" r="20407" t="0"/>
          <a:stretch/>
        </p:blipFill>
        <p:spPr>
          <a:xfrm>
            <a:off x="1292298" y="384971"/>
            <a:ext cx="690850" cy="65658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0"/>
          <p:cNvSpPr/>
          <p:nvPr/>
        </p:nvSpPr>
        <p:spPr>
          <a:xfrm flipH="1" rot="317751">
            <a:off x="6492208" y="1669907"/>
            <a:ext cx="280334" cy="280271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0"/>
          <p:cNvSpPr/>
          <p:nvPr/>
        </p:nvSpPr>
        <p:spPr>
          <a:xfrm flipH="1" rot="2314637">
            <a:off x="8229187" y="2088140"/>
            <a:ext cx="389629" cy="406474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0"/>
          <p:cNvSpPr/>
          <p:nvPr/>
        </p:nvSpPr>
        <p:spPr>
          <a:xfrm flipH="1" rot="2313973">
            <a:off x="515412" y="2086816"/>
            <a:ext cx="280305" cy="28025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0"/>
          <p:cNvSpPr/>
          <p:nvPr/>
        </p:nvSpPr>
        <p:spPr>
          <a:xfrm flipH="1" rot="1548197">
            <a:off x="2209421" y="1060763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0"/>
          <p:cNvSpPr/>
          <p:nvPr/>
        </p:nvSpPr>
        <p:spPr>
          <a:xfrm flipH="1" rot="1547762">
            <a:off x="8454173" y="320931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0"/>
          <p:cNvSpPr/>
          <p:nvPr/>
        </p:nvSpPr>
        <p:spPr>
          <a:xfrm flipH="1" rot="1548220">
            <a:off x="691843" y="1265539"/>
            <a:ext cx="510062" cy="532114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0"/>
          <p:cNvSpPr/>
          <p:nvPr/>
        </p:nvSpPr>
        <p:spPr>
          <a:xfrm flipH="1" rot="1548197">
            <a:off x="1122609" y="4538513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0"/>
          <p:cNvSpPr/>
          <p:nvPr/>
        </p:nvSpPr>
        <p:spPr>
          <a:xfrm flipH="1" rot="318218">
            <a:off x="6865886" y="1021808"/>
            <a:ext cx="389624" cy="406469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0"/>
          <p:cNvSpPr/>
          <p:nvPr/>
        </p:nvSpPr>
        <p:spPr>
          <a:xfrm flipH="1" rot="1548197">
            <a:off x="7307621" y="1568088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0"/>
          <p:cNvSpPr/>
          <p:nvPr/>
        </p:nvSpPr>
        <p:spPr>
          <a:xfrm flipH="1" rot="2313973">
            <a:off x="1417224" y="1605991"/>
            <a:ext cx="280305" cy="28025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0"/>
          <p:cNvSpPr/>
          <p:nvPr/>
        </p:nvSpPr>
        <p:spPr>
          <a:xfrm flipH="1" rot="1548197">
            <a:off x="635609" y="4305288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0"/>
          <p:cNvSpPr/>
          <p:nvPr/>
        </p:nvSpPr>
        <p:spPr>
          <a:xfrm flipH="1" rot="1548197">
            <a:off x="8441309" y="4174700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0"/>
          <p:cNvSpPr txBox="1"/>
          <p:nvPr>
            <p:ph type="ctrTitle"/>
          </p:nvPr>
        </p:nvSpPr>
        <p:spPr>
          <a:xfrm>
            <a:off x="2175250" y="441450"/>
            <a:ext cx="4793400" cy="1367400"/>
          </a:xfrm>
          <a:prstGeom prst="rect">
            <a:avLst/>
          </a:prstGeom>
          <a:effectLst>
            <a:outerShdw rotWithShape="0" algn="bl" dir="4440000" dist="85725">
              <a:srgbClr val="000000">
                <a:alpha val="57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4" name="Google Shape;324;p20"/>
          <p:cNvSpPr txBox="1"/>
          <p:nvPr>
            <p:ph idx="1" type="subTitle"/>
          </p:nvPr>
        </p:nvSpPr>
        <p:spPr>
          <a:xfrm>
            <a:off x="788988" y="3344050"/>
            <a:ext cx="1788600" cy="7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5" name="Google Shape;325;p20"/>
          <p:cNvSpPr txBox="1"/>
          <p:nvPr>
            <p:ph idx="2" type="ctrTitle"/>
          </p:nvPr>
        </p:nvSpPr>
        <p:spPr>
          <a:xfrm>
            <a:off x="789028" y="2571750"/>
            <a:ext cx="1788600" cy="848700"/>
          </a:xfrm>
          <a:prstGeom prst="rect">
            <a:avLst/>
          </a:prstGeom>
          <a:effectLst>
            <a:outerShdw rotWithShape="0" algn="bl" dir="4440000" dist="85725">
              <a:srgbClr val="000000">
                <a:alpha val="57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6" name="Google Shape;326;p20"/>
          <p:cNvSpPr txBox="1"/>
          <p:nvPr>
            <p:ph idx="3" type="subTitle"/>
          </p:nvPr>
        </p:nvSpPr>
        <p:spPr>
          <a:xfrm>
            <a:off x="6569613" y="3343950"/>
            <a:ext cx="1788600" cy="74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7" name="Google Shape;327;p20"/>
          <p:cNvSpPr txBox="1"/>
          <p:nvPr>
            <p:ph idx="4" type="ctrTitle"/>
          </p:nvPr>
        </p:nvSpPr>
        <p:spPr>
          <a:xfrm>
            <a:off x="6569653" y="2571750"/>
            <a:ext cx="1788600" cy="848700"/>
          </a:xfrm>
          <a:prstGeom prst="rect">
            <a:avLst/>
          </a:prstGeom>
          <a:effectLst>
            <a:outerShdw rotWithShape="0" algn="bl" dir="4440000" dist="85725">
              <a:srgbClr val="000000">
                <a:alpha val="57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/>
        </p:nvSpPr>
        <p:spPr>
          <a:xfrm rot="-1548197">
            <a:off x="5168434" y="623325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/>
          <p:nvPr/>
        </p:nvSpPr>
        <p:spPr>
          <a:xfrm rot="-1547762">
            <a:off x="3722661" y="403843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2">
            <a:alphaModFix/>
          </a:blip>
          <a:srcRect b="0" l="24955" r="24658" t="0"/>
          <a:stretch/>
        </p:blipFill>
        <p:spPr>
          <a:xfrm rot="996392">
            <a:off x="2730364" y="446529"/>
            <a:ext cx="452947" cy="505666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"/>
          <p:cNvSpPr/>
          <p:nvPr/>
        </p:nvSpPr>
        <p:spPr>
          <a:xfrm rot="-1547762">
            <a:off x="385473" y="706506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3"/>
          <p:cNvSpPr/>
          <p:nvPr/>
        </p:nvSpPr>
        <p:spPr>
          <a:xfrm rot="-1548279">
            <a:off x="2860769" y="1150159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3"/>
          <p:cNvSpPr/>
          <p:nvPr/>
        </p:nvSpPr>
        <p:spPr>
          <a:xfrm rot="-1547762">
            <a:off x="2590723" y="1835768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3"/>
          <p:cNvSpPr/>
          <p:nvPr/>
        </p:nvSpPr>
        <p:spPr>
          <a:xfrm rot="-1547762">
            <a:off x="385473" y="1227943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3"/>
          <p:cNvSpPr/>
          <p:nvPr/>
        </p:nvSpPr>
        <p:spPr>
          <a:xfrm rot="-1548279">
            <a:off x="641719" y="2799859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3"/>
          <p:cNvSpPr/>
          <p:nvPr/>
        </p:nvSpPr>
        <p:spPr>
          <a:xfrm rot="-1548197">
            <a:off x="1048409" y="3297675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3"/>
          <p:cNvSpPr/>
          <p:nvPr/>
        </p:nvSpPr>
        <p:spPr>
          <a:xfrm rot="-1548197">
            <a:off x="2733146" y="4250700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3"/>
          <p:cNvSpPr/>
          <p:nvPr/>
        </p:nvSpPr>
        <p:spPr>
          <a:xfrm rot="-1548197">
            <a:off x="3454259" y="4522700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3"/>
          <p:cNvSpPr/>
          <p:nvPr/>
        </p:nvSpPr>
        <p:spPr>
          <a:xfrm rot="-1548197">
            <a:off x="3812159" y="4671900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" name="Google Shape;39;p3"/>
          <p:cNvPicPr preferRelativeResize="0"/>
          <p:nvPr/>
        </p:nvPicPr>
        <p:blipFill rotWithShape="1">
          <a:blip r:embed="rId2">
            <a:alphaModFix/>
          </a:blip>
          <a:srcRect b="0" l="24955" r="24658" t="0"/>
          <a:stretch/>
        </p:blipFill>
        <p:spPr>
          <a:xfrm rot="996411">
            <a:off x="7983659" y="302779"/>
            <a:ext cx="710437" cy="793157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3"/>
          <p:cNvSpPr/>
          <p:nvPr/>
        </p:nvSpPr>
        <p:spPr>
          <a:xfrm rot="-1548197">
            <a:off x="6207146" y="4250700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/>
          <p:cNvSpPr/>
          <p:nvPr/>
        </p:nvSpPr>
        <p:spPr>
          <a:xfrm rot="-1547762">
            <a:off x="6029236" y="1625868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/>
          <p:cNvSpPr/>
          <p:nvPr/>
        </p:nvSpPr>
        <p:spPr>
          <a:xfrm rot="-1548197">
            <a:off x="6373509" y="2018550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3"/>
          <p:cNvSpPr/>
          <p:nvPr/>
        </p:nvSpPr>
        <p:spPr>
          <a:xfrm rot="-1548279">
            <a:off x="8144069" y="1289721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3"/>
          <p:cNvSpPr/>
          <p:nvPr/>
        </p:nvSpPr>
        <p:spPr>
          <a:xfrm rot="-1548197">
            <a:off x="7140859" y="3569663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3"/>
          <p:cNvSpPr/>
          <p:nvPr/>
        </p:nvSpPr>
        <p:spPr>
          <a:xfrm rot="-1548279">
            <a:off x="5547944" y="4493871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3"/>
          <p:cNvSpPr/>
          <p:nvPr/>
        </p:nvSpPr>
        <p:spPr>
          <a:xfrm rot="-1548197">
            <a:off x="3171021" y="1734575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3"/>
          <p:cNvSpPr/>
          <p:nvPr/>
        </p:nvSpPr>
        <p:spPr>
          <a:xfrm rot="-1548279">
            <a:off x="5966919" y="340734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3"/>
          <p:cNvSpPr/>
          <p:nvPr/>
        </p:nvSpPr>
        <p:spPr>
          <a:xfrm rot="-1548197">
            <a:off x="8458184" y="4522688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3"/>
          <p:cNvSpPr txBox="1"/>
          <p:nvPr>
            <p:ph type="ctrTitle"/>
          </p:nvPr>
        </p:nvSpPr>
        <p:spPr>
          <a:xfrm>
            <a:off x="1595800" y="2522550"/>
            <a:ext cx="5952300" cy="983100"/>
          </a:xfrm>
          <a:prstGeom prst="rect">
            <a:avLst/>
          </a:prstGeom>
          <a:effectLst>
            <a:outerShdw rotWithShape="0" algn="bl" dir="4440000" dist="85725">
              <a:srgbClr val="000000">
                <a:alpha val="57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0" name="Google Shape;50;p3"/>
          <p:cNvSpPr txBox="1"/>
          <p:nvPr>
            <p:ph idx="1" type="subTitle"/>
          </p:nvPr>
        </p:nvSpPr>
        <p:spPr>
          <a:xfrm>
            <a:off x="3274175" y="3743683"/>
            <a:ext cx="25956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1" name="Google Shape;51;p3"/>
          <p:cNvSpPr txBox="1"/>
          <p:nvPr>
            <p:ph hasCustomPrompt="1" idx="2" type="title"/>
          </p:nvPr>
        </p:nvSpPr>
        <p:spPr>
          <a:xfrm rot="453332">
            <a:off x="4034450" y="1008846"/>
            <a:ext cx="1074630" cy="813818"/>
          </a:xfrm>
          <a:prstGeom prst="rect">
            <a:avLst/>
          </a:prstGeom>
          <a:effectLst>
            <a:outerShdw rotWithShape="0" algn="bl" dir="498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CUSTOM_7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21"/>
          <p:cNvPicPr preferRelativeResize="0"/>
          <p:nvPr/>
        </p:nvPicPr>
        <p:blipFill rotWithShape="1">
          <a:blip r:embed="rId2">
            <a:alphaModFix/>
          </a:blip>
          <a:srcRect b="0" l="25422" r="25422" t="0"/>
          <a:stretch/>
        </p:blipFill>
        <p:spPr>
          <a:xfrm rot="576569">
            <a:off x="420509" y="361136"/>
            <a:ext cx="1603135" cy="1834651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1"/>
          <p:cNvSpPr/>
          <p:nvPr/>
        </p:nvSpPr>
        <p:spPr>
          <a:xfrm rot="-1548279">
            <a:off x="2148094" y="1395421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1"/>
          <p:cNvSpPr/>
          <p:nvPr/>
        </p:nvSpPr>
        <p:spPr>
          <a:xfrm rot="-1547762">
            <a:off x="2433173" y="985031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1"/>
          <p:cNvSpPr/>
          <p:nvPr/>
        </p:nvSpPr>
        <p:spPr>
          <a:xfrm rot="-1548197">
            <a:off x="6677284" y="758575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1"/>
          <p:cNvSpPr/>
          <p:nvPr/>
        </p:nvSpPr>
        <p:spPr>
          <a:xfrm rot="-1548279">
            <a:off x="8264044" y="2891071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1"/>
          <p:cNvSpPr/>
          <p:nvPr/>
        </p:nvSpPr>
        <p:spPr>
          <a:xfrm rot="-1547762">
            <a:off x="7867686" y="3296431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1"/>
          <p:cNvSpPr/>
          <p:nvPr/>
        </p:nvSpPr>
        <p:spPr>
          <a:xfrm rot="-1548197">
            <a:off x="8431709" y="1496813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1"/>
          <p:cNvSpPr/>
          <p:nvPr/>
        </p:nvSpPr>
        <p:spPr>
          <a:xfrm rot="-1547762">
            <a:off x="495461" y="397131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1"/>
          <p:cNvSpPr/>
          <p:nvPr/>
        </p:nvSpPr>
        <p:spPr>
          <a:xfrm rot="-1548220">
            <a:off x="6763757" y="1103459"/>
            <a:ext cx="510062" cy="532114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21"/>
          <p:cNvPicPr preferRelativeResize="0"/>
          <p:nvPr/>
        </p:nvPicPr>
        <p:blipFill rotWithShape="1">
          <a:blip r:embed="rId3">
            <a:alphaModFix/>
          </a:blip>
          <a:srcRect b="0" l="20407" r="20407" t="0"/>
          <a:stretch/>
        </p:blipFill>
        <p:spPr>
          <a:xfrm flipH="1">
            <a:off x="7395326" y="350103"/>
            <a:ext cx="1117824" cy="1062372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21"/>
          <p:cNvSpPr txBox="1"/>
          <p:nvPr>
            <p:ph type="ctrTitle"/>
          </p:nvPr>
        </p:nvSpPr>
        <p:spPr>
          <a:xfrm>
            <a:off x="2981100" y="441450"/>
            <a:ext cx="3181800" cy="1367400"/>
          </a:xfrm>
          <a:prstGeom prst="rect">
            <a:avLst/>
          </a:prstGeom>
          <a:effectLst>
            <a:outerShdw rotWithShape="0" algn="bl" dir="4440000" dist="85725">
              <a:srgbClr val="000000">
                <a:alpha val="57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0" name="Google Shape;340;p21"/>
          <p:cNvSpPr txBox="1"/>
          <p:nvPr>
            <p:ph idx="1" type="subTitle"/>
          </p:nvPr>
        </p:nvSpPr>
        <p:spPr>
          <a:xfrm>
            <a:off x="2194700" y="4292100"/>
            <a:ext cx="47547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1" name="Google Shape;341;p21"/>
          <p:cNvSpPr txBox="1"/>
          <p:nvPr>
            <p:ph idx="2" type="ctrTitle"/>
          </p:nvPr>
        </p:nvSpPr>
        <p:spPr>
          <a:xfrm>
            <a:off x="3471925" y="3863700"/>
            <a:ext cx="2200200" cy="504900"/>
          </a:xfrm>
          <a:prstGeom prst="rect">
            <a:avLst/>
          </a:prstGeom>
          <a:effectLst>
            <a:outerShdw rotWithShape="0" algn="bl" dir="4440000" dist="85725">
              <a:srgbClr val="000000">
                <a:alpha val="57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2" name="Google Shape;342;p21"/>
          <p:cNvSpPr txBox="1"/>
          <p:nvPr>
            <p:ph idx="3" type="subTitle"/>
          </p:nvPr>
        </p:nvSpPr>
        <p:spPr>
          <a:xfrm>
            <a:off x="2194700" y="3382500"/>
            <a:ext cx="47547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3" name="Google Shape;343;p21"/>
          <p:cNvSpPr txBox="1"/>
          <p:nvPr>
            <p:ph idx="4" type="ctrTitle"/>
          </p:nvPr>
        </p:nvSpPr>
        <p:spPr>
          <a:xfrm>
            <a:off x="3471925" y="2954100"/>
            <a:ext cx="2200200" cy="504900"/>
          </a:xfrm>
          <a:prstGeom prst="rect">
            <a:avLst/>
          </a:prstGeom>
          <a:effectLst>
            <a:outerShdw rotWithShape="0" algn="bl" dir="4440000" dist="85725">
              <a:srgbClr val="000000">
                <a:alpha val="57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4" name="Google Shape;344;p21"/>
          <p:cNvSpPr txBox="1"/>
          <p:nvPr>
            <p:ph idx="5" type="subTitle"/>
          </p:nvPr>
        </p:nvSpPr>
        <p:spPr>
          <a:xfrm>
            <a:off x="2194700" y="2472900"/>
            <a:ext cx="47547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5" name="Google Shape;345;p21"/>
          <p:cNvSpPr txBox="1"/>
          <p:nvPr>
            <p:ph idx="6" type="ctrTitle"/>
          </p:nvPr>
        </p:nvSpPr>
        <p:spPr>
          <a:xfrm>
            <a:off x="3471925" y="2044500"/>
            <a:ext cx="2200200" cy="504900"/>
          </a:xfrm>
          <a:prstGeom prst="rect">
            <a:avLst/>
          </a:prstGeom>
          <a:effectLst>
            <a:outerShdw rotWithShape="0" algn="bl" dir="4440000" dist="85725">
              <a:srgbClr val="000000">
                <a:alpha val="57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6" name="Google Shape;346;p21"/>
          <p:cNvSpPr/>
          <p:nvPr/>
        </p:nvSpPr>
        <p:spPr>
          <a:xfrm flipH="1" rot="1548279">
            <a:off x="707855" y="3964471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1"/>
          <p:cNvSpPr/>
          <p:nvPr/>
        </p:nvSpPr>
        <p:spPr>
          <a:xfrm flipH="1" rot="1547762">
            <a:off x="1213532" y="4369831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2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2"/>
          <p:cNvSpPr/>
          <p:nvPr/>
        </p:nvSpPr>
        <p:spPr>
          <a:xfrm flipH="1" rot="1548279">
            <a:off x="432268" y="723696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2"/>
          <p:cNvSpPr/>
          <p:nvPr/>
        </p:nvSpPr>
        <p:spPr>
          <a:xfrm flipH="1" rot="2359014">
            <a:off x="8100849" y="3399000"/>
            <a:ext cx="280323" cy="280274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2"/>
          <p:cNvSpPr/>
          <p:nvPr/>
        </p:nvSpPr>
        <p:spPr>
          <a:xfrm flipH="1" rot="1548197">
            <a:off x="7896344" y="351325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2"/>
          <p:cNvSpPr/>
          <p:nvPr/>
        </p:nvSpPr>
        <p:spPr>
          <a:xfrm flipH="1" rot="-4984776">
            <a:off x="769324" y="4611182"/>
            <a:ext cx="203635" cy="203635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2"/>
          <p:cNvSpPr/>
          <p:nvPr/>
        </p:nvSpPr>
        <p:spPr>
          <a:xfrm flipH="1" rot="1755605">
            <a:off x="910237" y="2394234"/>
            <a:ext cx="203665" cy="203665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2"/>
          <p:cNvSpPr/>
          <p:nvPr/>
        </p:nvSpPr>
        <p:spPr>
          <a:xfrm flipH="1" rot="1548197">
            <a:off x="956631" y="351313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2"/>
          <p:cNvSpPr/>
          <p:nvPr/>
        </p:nvSpPr>
        <p:spPr>
          <a:xfrm flipH="1" rot="1548279">
            <a:off x="1713418" y="1133571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2"/>
          <p:cNvSpPr/>
          <p:nvPr/>
        </p:nvSpPr>
        <p:spPr>
          <a:xfrm flipH="1" rot="1548197">
            <a:off x="8428069" y="4500900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2"/>
          <p:cNvSpPr/>
          <p:nvPr/>
        </p:nvSpPr>
        <p:spPr>
          <a:xfrm flipH="1" rot="2359408">
            <a:off x="8561498" y="2993497"/>
            <a:ext cx="203651" cy="203651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2"/>
          <p:cNvSpPr/>
          <p:nvPr/>
        </p:nvSpPr>
        <p:spPr>
          <a:xfrm flipH="1" rot="1548197">
            <a:off x="8428069" y="2412588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2"/>
          <p:cNvSpPr/>
          <p:nvPr/>
        </p:nvSpPr>
        <p:spPr>
          <a:xfrm flipH="1" rot="1548197">
            <a:off x="436419" y="3757175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2"/>
          <p:cNvSpPr/>
          <p:nvPr/>
        </p:nvSpPr>
        <p:spPr>
          <a:xfrm flipH="1" rot="1755121">
            <a:off x="731006" y="3413808"/>
            <a:ext cx="280273" cy="28021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2"/>
          <p:cNvSpPr/>
          <p:nvPr/>
        </p:nvSpPr>
        <p:spPr>
          <a:xfrm flipH="1" rot="843115">
            <a:off x="7152082" y="950885"/>
            <a:ext cx="339122" cy="339122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2"/>
          <p:cNvSpPr/>
          <p:nvPr/>
        </p:nvSpPr>
        <p:spPr>
          <a:xfrm flipH="1" rot="843218">
            <a:off x="7990213" y="1663557"/>
            <a:ext cx="203659" cy="203659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2"/>
          <p:cNvSpPr txBox="1"/>
          <p:nvPr>
            <p:ph type="ctrTitle"/>
          </p:nvPr>
        </p:nvSpPr>
        <p:spPr>
          <a:xfrm>
            <a:off x="2307075" y="441450"/>
            <a:ext cx="4530000" cy="1367400"/>
          </a:xfrm>
          <a:prstGeom prst="rect">
            <a:avLst/>
          </a:prstGeom>
          <a:effectLst>
            <a:outerShdw rotWithShape="0" algn="bl" dir="4440000" dist="85725">
              <a:srgbClr val="000000">
                <a:alpha val="57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64" name="Google Shape;364;p22"/>
          <p:cNvSpPr txBox="1"/>
          <p:nvPr>
            <p:ph idx="1" type="subTitle"/>
          </p:nvPr>
        </p:nvSpPr>
        <p:spPr>
          <a:xfrm>
            <a:off x="3606900" y="3444600"/>
            <a:ext cx="1930200" cy="9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65" name="Google Shape;365;p22"/>
          <p:cNvSpPr txBox="1"/>
          <p:nvPr>
            <p:ph idx="2" type="ctrTitle"/>
          </p:nvPr>
        </p:nvSpPr>
        <p:spPr>
          <a:xfrm>
            <a:off x="3606932" y="2913475"/>
            <a:ext cx="1930200" cy="607500"/>
          </a:xfrm>
          <a:prstGeom prst="rect">
            <a:avLst/>
          </a:prstGeom>
          <a:effectLst>
            <a:outerShdw rotWithShape="0" algn="bl" dir="4440000" dist="85725">
              <a:srgbClr val="000000">
                <a:alpha val="57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66" name="Google Shape;366;p22"/>
          <p:cNvSpPr txBox="1"/>
          <p:nvPr>
            <p:ph idx="3" type="subTitle"/>
          </p:nvPr>
        </p:nvSpPr>
        <p:spPr>
          <a:xfrm>
            <a:off x="5733500" y="3444600"/>
            <a:ext cx="1930200" cy="9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67" name="Google Shape;367;p22"/>
          <p:cNvSpPr txBox="1"/>
          <p:nvPr>
            <p:ph idx="4" type="ctrTitle"/>
          </p:nvPr>
        </p:nvSpPr>
        <p:spPr>
          <a:xfrm>
            <a:off x="5733532" y="2929375"/>
            <a:ext cx="1930200" cy="607500"/>
          </a:xfrm>
          <a:prstGeom prst="rect">
            <a:avLst/>
          </a:prstGeom>
          <a:effectLst>
            <a:outerShdw rotWithShape="0" algn="bl" dir="4440000" dist="85725">
              <a:srgbClr val="000000">
                <a:alpha val="57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68" name="Google Shape;368;p22"/>
          <p:cNvSpPr txBox="1"/>
          <p:nvPr>
            <p:ph idx="5" type="subTitle"/>
          </p:nvPr>
        </p:nvSpPr>
        <p:spPr>
          <a:xfrm>
            <a:off x="1480275" y="3444600"/>
            <a:ext cx="1930200" cy="9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69" name="Google Shape;369;p22"/>
          <p:cNvSpPr txBox="1"/>
          <p:nvPr>
            <p:ph idx="6" type="ctrTitle"/>
          </p:nvPr>
        </p:nvSpPr>
        <p:spPr>
          <a:xfrm>
            <a:off x="1480307" y="2913475"/>
            <a:ext cx="1930200" cy="607500"/>
          </a:xfrm>
          <a:prstGeom prst="rect">
            <a:avLst/>
          </a:prstGeom>
          <a:effectLst>
            <a:outerShdw rotWithShape="0" algn="bl" dir="4440000" dist="85725">
              <a:srgbClr val="000000">
                <a:alpha val="57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3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3"/>
          <p:cNvSpPr/>
          <p:nvPr/>
        </p:nvSpPr>
        <p:spPr>
          <a:xfrm flipH="1" rot="1548279">
            <a:off x="432268" y="723696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3"/>
          <p:cNvSpPr/>
          <p:nvPr/>
        </p:nvSpPr>
        <p:spPr>
          <a:xfrm flipH="1" rot="-4984776">
            <a:off x="525262" y="4611207"/>
            <a:ext cx="203635" cy="203635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3"/>
          <p:cNvSpPr/>
          <p:nvPr/>
        </p:nvSpPr>
        <p:spPr>
          <a:xfrm flipH="1" rot="1755605">
            <a:off x="769312" y="2360834"/>
            <a:ext cx="203665" cy="203665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3"/>
          <p:cNvSpPr/>
          <p:nvPr/>
        </p:nvSpPr>
        <p:spPr>
          <a:xfrm flipH="1" rot="1548197">
            <a:off x="956631" y="351313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3"/>
          <p:cNvSpPr/>
          <p:nvPr/>
        </p:nvSpPr>
        <p:spPr>
          <a:xfrm flipH="1" rot="1548279">
            <a:off x="1713418" y="1133571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3"/>
          <p:cNvSpPr/>
          <p:nvPr/>
        </p:nvSpPr>
        <p:spPr>
          <a:xfrm flipH="1" rot="1548197">
            <a:off x="8561494" y="4611200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3"/>
          <p:cNvSpPr/>
          <p:nvPr/>
        </p:nvSpPr>
        <p:spPr>
          <a:xfrm flipH="1" rot="2359408">
            <a:off x="8707123" y="4286322"/>
            <a:ext cx="203651" cy="203651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3"/>
          <p:cNvSpPr/>
          <p:nvPr/>
        </p:nvSpPr>
        <p:spPr>
          <a:xfrm flipH="1" rot="1548197">
            <a:off x="8561494" y="2190725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3"/>
          <p:cNvSpPr/>
          <p:nvPr/>
        </p:nvSpPr>
        <p:spPr>
          <a:xfrm flipH="1" rot="1755121">
            <a:off x="486943" y="3294321"/>
            <a:ext cx="280273" cy="28021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3"/>
          <p:cNvSpPr/>
          <p:nvPr/>
        </p:nvSpPr>
        <p:spPr>
          <a:xfrm flipH="1" rot="843115">
            <a:off x="7154294" y="1453085"/>
            <a:ext cx="339122" cy="339122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3"/>
          <p:cNvSpPr/>
          <p:nvPr/>
        </p:nvSpPr>
        <p:spPr>
          <a:xfrm flipH="1" rot="843218">
            <a:off x="7990213" y="1663557"/>
            <a:ext cx="203659" cy="203659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23"/>
          <p:cNvSpPr/>
          <p:nvPr/>
        </p:nvSpPr>
        <p:spPr>
          <a:xfrm flipH="1" rot="-4984776">
            <a:off x="2586162" y="1916470"/>
            <a:ext cx="203635" cy="203635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3" name="Google Shape;383;p23"/>
          <p:cNvPicPr preferRelativeResize="0"/>
          <p:nvPr/>
        </p:nvPicPr>
        <p:blipFill rotWithShape="1">
          <a:blip r:embed="rId2">
            <a:alphaModFix/>
          </a:blip>
          <a:srcRect b="0" l="20407" r="20407" t="0"/>
          <a:stretch/>
        </p:blipFill>
        <p:spPr>
          <a:xfrm rot="522281">
            <a:off x="588472" y="1175971"/>
            <a:ext cx="939977" cy="893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3"/>
          <p:cNvPicPr preferRelativeResize="0"/>
          <p:nvPr/>
        </p:nvPicPr>
        <p:blipFill rotWithShape="1">
          <a:blip r:embed="rId2">
            <a:alphaModFix/>
          </a:blip>
          <a:srcRect b="0" l="20407" r="20407" t="0"/>
          <a:stretch/>
        </p:blipFill>
        <p:spPr>
          <a:xfrm rot="522281">
            <a:off x="7797172" y="343721"/>
            <a:ext cx="939977" cy="893334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23"/>
          <p:cNvSpPr txBox="1"/>
          <p:nvPr>
            <p:ph type="ctrTitle"/>
          </p:nvPr>
        </p:nvSpPr>
        <p:spPr>
          <a:xfrm>
            <a:off x="1636350" y="441450"/>
            <a:ext cx="5871300" cy="1367400"/>
          </a:xfrm>
          <a:prstGeom prst="rect">
            <a:avLst/>
          </a:prstGeom>
          <a:effectLst>
            <a:outerShdw rotWithShape="0" algn="bl" dir="4440000" dist="85725">
              <a:srgbClr val="000000">
                <a:alpha val="57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86" name="Google Shape;386;p23"/>
          <p:cNvSpPr txBox="1"/>
          <p:nvPr>
            <p:ph idx="1" type="subTitle"/>
          </p:nvPr>
        </p:nvSpPr>
        <p:spPr>
          <a:xfrm>
            <a:off x="712800" y="2656125"/>
            <a:ext cx="22002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7" name="Google Shape;387;p23"/>
          <p:cNvSpPr txBox="1"/>
          <p:nvPr>
            <p:ph idx="2" type="ctrTitle"/>
          </p:nvPr>
        </p:nvSpPr>
        <p:spPr>
          <a:xfrm>
            <a:off x="712850" y="2227725"/>
            <a:ext cx="2200200" cy="504900"/>
          </a:xfrm>
          <a:prstGeom prst="rect">
            <a:avLst/>
          </a:prstGeom>
          <a:effectLst>
            <a:outerShdw rotWithShape="0" algn="bl" dir="4440000" dist="85725">
              <a:srgbClr val="000000">
                <a:alpha val="57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88" name="Google Shape;388;p23"/>
          <p:cNvSpPr txBox="1"/>
          <p:nvPr>
            <p:ph idx="3" type="subTitle"/>
          </p:nvPr>
        </p:nvSpPr>
        <p:spPr>
          <a:xfrm>
            <a:off x="6223750" y="2656125"/>
            <a:ext cx="22002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9" name="Google Shape;389;p23"/>
          <p:cNvSpPr txBox="1"/>
          <p:nvPr>
            <p:ph idx="4" type="ctrTitle"/>
          </p:nvPr>
        </p:nvSpPr>
        <p:spPr>
          <a:xfrm>
            <a:off x="6223800" y="2227725"/>
            <a:ext cx="2200200" cy="504900"/>
          </a:xfrm>
          <a:prstGeom prst="rect">
            <a:avLst/>
          </a:prstGeom>
          <a:effectLst>
            <a:outerShdw rotWithShape="0" algn="bl" dir="4440000" dist="85725">
              <a:srgbClr val="000000">
                <a:alpha val="57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90" name="Google Shape;390;p23"/>
          <p:cNvSpPr txBox="1"/>
          <p:nvPr>
            <p:ph idx="5" type="subTitle"/>
          </p:nvPr>
        </p:nvSpPr>
        <p:spPr>
          <a:xfrm>
            <a:off x="712800" y="3923950"/>
            <a:ext cx="22002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1" name="Google Shape;391;p23"/>
          <p:cNvSpPr txBox="1"/>
          <p:nvPr>
            <p:ph idx="6" type="ctrTitle"/>
          </p:nvPr>
        </p:nvSpPr>
        <p:spPr>
          <a:xfrm>
            <a:off x="712850" y="3495550"/>
            <a:ext cx="2200200" cy="504900"/>
          </a:xfrm>
          <a:prstGeom prst="rect">
            <a:avLst/>
          </a:prstGeom>
          <a:effectLst>
            <a:outerShdw rotWithShape="0" algn="bl" dir="4440000" dist="85725">
              <a:srgbClr val="000000">
                <a:alpha val="57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92" name="Google Shape;392;p23"/>
          <p:cNvSpPr txBox="1"/>
          <p:nvPr>
            <p:ph idx="7" type="subTitle"/>
          </p:nvPr>
        </p:nvSpPr>
        <p:spPr>
          <a:xfrm>
            <a:off x="6223750" y="3923950"/>
            <a:ext cx="22002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3" name="Google Shape;393;p23"/>
          <p:cNvSpPr txBox="1"/>
          <p:nvPr>
            <p:ph idx="8" type="ctrTitle"/>
          </p:nvPr>
        </p:nvSpPr>
        <p:spPr>
          <a:xfrm>
            <a:off x="6223800" y="3495550"/>
            <a:ext cx="2200200" cy="504900"/>
          </a:xfrm>
          <a:prstGeom prst="rect">
            <a:avLst/>
          </a:prstGeom>
          <a:effectLst>
            <a:outerShdw rotWithShape="0" algn="bl" dir="4440000" dist="85725">
              <a:srgbClr val="000000">
                <a:alpha val="57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28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24"/>
          <p:cNvPicPr preferRelativeResize="0"/>
          <p:nvPr/>
        </p:nvPicPr>
        <p:blipFill rotWithShape="1">
          <a:blip r:embed="rId2">
            <a:alphaModFix/>
          </a:blip>
          <a:srcRect b="0" l="24955" r="24658" t="0"/>
          <a:stretch/>
        </p:blipFill>
        <p:spPr>
          <a:xfrm flipH="1" rot="594186">
            <a:off x="8755805" y="1119140"/>
            <a:ext cx="939501" cy="1048852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24"/>
          <p:cNvSpPr/>
          <p:nvPr/>
        </p:nvSpPr>
        <p:spPr>
          <a:xfrm flipH="1" rot="1548197">
            <a:off x="6416647" y="620038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4"/>
          <p:cNvSpPr/>
          <p:nvPr/>
        </p:nvSpPr>
        <p:spPr>
          <a:xfrm flipH="1" rot="1548197">
            <a:off x="8594160" y="4508150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4"/>
          <p:cNvSpPr/>
          <p:nvPr/>
        </p:nvSpPr>
        <p:spPr>
          <a:xfrm flipH="1" rot="1548279">
            <a:off x="1858884" y="993809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4"/>
          <p:cNvSpPr/>
          <p:nvPr/>
        </p:nvSpPr>
        <p:spPr>
          <a:xfrm flipH="1" rot="1548197">
            <a:off x="1385997" y="1653338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4"/>
          <p:cNvSpPr/>
          <p:nvPr/>
        </p:nvSpPr>
        <p:spPr>
          <a:xfrm flipH="1" rot="1548197">
            <a:off x="1761222" y="475613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4"/>
          <p:cNvSpPr/>
          <p:nvPr/>
        </p:nvSpPr>
        <p:spPr>
          <a:xfrm flipH="1" rot="1548279">
            <a:off x="462909" y="4406746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4"/>
          <p:cNvSpPr/>
          <p:nvPr/>
        </p:nvSpPr>
        <p:spPr>
          <a:xfrm flipH="1" rot="1548197">
            <a:off x="8322172" y="4639925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4"/>
          <p:cNvSpPr/>
          <p:nvPr/>
        </p:nvSpPr>
        <p:spPr>
          <a:xfrm flipH="1" rot="1548197">
            <a:off x="8133022" y="1653338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4"/>
          <p:cNvSpPr/>
          <p:nvPr/>
        </p:nvSpPr>
        <p:spPr>
          <a:xfrm flipH="1" rot="1548279">
            <a:off x="8439884" y="2276946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5" name="Google Shape;405;p24"/>
          <p:cNvPicPr preferRelativeResize="0"/>
          <p:nvPr/>
        </p:nvPicPr>
        <p:blipFill rotWithShape="1">
          <a:blip r:embed="rId3">
            <a:alphaModFix/>
          </a:blip>
          <a:srcRect b="0" l="20407" r="20407" t="0"/>
          <a:stretch/>
        </p:blipFill>
        <p:spPr>
          <a:xfrm flipH="1">
            <a:off x="6917744" y="181194"/>
            <a:ext cx="1350600" cy="1283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24"/>
          <p:cNvPicPr preferRelativeResize="0"/>
          <p:nvPr/>
        </p:nvPicPr>
        <p:blipFill rotWithShape="1">
          <a:blip r:embed="rId4">
            <a:alphaModFix/>
          </a:blip>
          <a:srcRect b="0" l="24001" r="24001" t="0"/>
          <a:stretch/>
        </p:blipFill>
        <p:spPr>
          <a:xfrm rot="3102209">
            <a:off x="-1309779" y="-624325"/>
            <a:ext cx="2675750" cy="2894651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24"/>
          <p:cNvSpPr/>
          <p:nvPr/>
        </p:nvSpPr>
        <p:spPr>
          <a:xfrm flipH="1" rot="1548197">
            <a:off x="6833822" y="1201013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24"/>
          <p:cNvSpPr/>
          <p:nvPr/>
        </p:nvSpPr>
        <p:spPr>
          <a:xfrm flipH="1" rot="1548197">
            <a:off x="467610" y="3226175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4"/>
          <p:cNvSpPr txBox="1"/>
          <p:nvPr>
            <p:ph type="ctrTitle"/>
          </p:nvPr>
        </p:nvSpPr>
        <p:spPr>
          <a:xfrm>
            <a:off x="2676150" y="441450"/>
            <a:ext cx="3791700" cy="1367400"/>
          </a:xfrm>
          <a:prstGeom prst="rect">
            <a:avLst/>
          </a:prstGeom>
          <a:effectLst>
            <a:outerShdw rotWithShape="0" algn="bl" dir="4440000" dist="85725">
              <a:srgbClr val="000000">
                <a:alpha val="57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10" name="Google Shape;410;p24"/>
          <p:cNvSpPr txBox="1"/>
          <p:nvPr>
            <p:ph idx="1" type="subTitle"/>
          </p:nvPr>
        </p:nvSpPr>
        <p:spPr>
          <a:xfrm>
            <a:off x="2291912" y="2656125"/>
            <a:ext cx="22002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1" name="Google Shape;411;p24"/>
          <p:cNvSpPr txBox="1"/>
          <p:nvPr>
            <p:ph idx="2" type="ctrTitle"/>
          </p:nvPr>
        </p:nvSpPr>
        <p:spPr>
          <a:xfrm>
            <a:off x="2291962" y="2227725"/>
            <a:ext cx="2200200" cy="504900"/>
          </a:xfrm>
          <a:prstGeom prst="rect">
            <a:avLst/>
          </a:prstGeom>
          <a:effectLst>
            <a:outerShdw rotWithShape="0" algn="bl" dir="4440000" dist="85725">
              <a:srgbClr val="000000">
                <a:alpha val="57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12" name="Google Shape;412;p24"/>
          <p:cNvSpPr txBox="1"/>
          <p:nvPr>
            <p:ph idx="3" type="subTitle"/>
          </p:nvPr>
        </p:nvSpPr>
        <p:spPr>
          <a:xfrm>
            <a:off x="4648337" y="2656125"/>
            <a:ext cx="22002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3" name="Google Shape;413;p24"/>
          <p:cNvSpPr txBox="1"/>
          <p:nvPr>
            <p:ph idx="4" type="ctrTitle"/>
          </p:nvPr>
        </p:nvSpPr>
        <p:spPr>
          <a:xfrm>
            <a:off x="4648387" y="2227725"/>
            <a:ext cx="2200200" cy="504900"/>
          </a:xfrm>
          <a:prstGeom prst="rect">
            <a:avLst/>
          </a:prstGeom>
          <a:effectLst>
            <a:outerShdw rotWithShape="0" algn="bl" dir="4440000" dist="85725">
              <a:srgbClr val="000000">
                <a:alpha val="57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14" name="Google Shape;414;p24"/>
          <p:cNvSpPr txBox="1"/>
          <p:nvPr>
            <p:ph idx="5" type="subTitle"/>
          </p:nvPr>
        </p:nvSpPr>
        <p:spPr>
          <a:xfrm>
            <a:off x="2291912" y="3923950"/>
            <a:ext cx="22002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5" name="Google Shape;415;p24"/>
          <p:cNvSpPr txBox="1"/>
          <p:nvPr>
            <p:ph idx="6" type="ctrTitle"/>
          </p:nvPr>
        </p:nvSpPr>
        <p:spPr>
          <a:xfrm>
            <a:off x="2291962" y="3495550"/>
            <a:ext cx="2200200" cy="504900"/>
          </a:xfrm>
          <a:prstGeom prst="rect">
            <a:avLst/>
          </a:prstGeom>
          <a:effectLst>
            <a:outerShdw rotWithShape="0" algn="bl" dir="4440000" dist="85725">
              <a:srgbClr val="000000">
                <a:alpha val="57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16" name="Google Shape;416;p24"/>
          <p:cNvSpPr txBox="1"/>
          <p:nvPr>
            <p:ph idx="7" type="subTitle"/>
          </p:nvPr>
        </p:nvSpPr>
        <p:spPr>
          <a:xfrm>
            <a:off x="4648337" y="3923950"/>
            <a:ext cx="22002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7" name="Google Shape;417;p24"/>
          <p:cNvSpPr txBox="1"/>
          <p:nvPr>
            <p:ph idx="8" type="ctrTitle"/>
          </p:nvPr>
        </p:nvSpPr>
        <p:spPr>
          <a:xfrm>
            <a:off x="4648387" y="3495550"/>
            <a:ext cx="2200200" cy="504900"/>
          </a:xfrm>
          <a:prstGeom prst="rect">
            <a:avLst/>
          </a:prstGeom>
          <a:effectLst>
            <a:outerShdw rotWithShape="0" algn="bl" dir="4440000" dist="85725">
              <a:srgbClr val="000000">
                <a:alpha val="57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24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5"/>
          <p:cNvSpPr/>
          <p:nvPr/>
        </p:nvSpPr>
        <p:spPr>
          <a:xfrm rot="-1548279">
            <a:off x="8284819" y="707796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5"/>
          <p:cNvSpPr/>
          <p:nvPr/>
        </p:nvSpPr>
        <p:spPr>
          <a:xfrm rot="-2359014">
            <a:off x="725537" y="3383100"/>
            <a:ext cx="280323" cy="280274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5"/>
          <p:cNvSpPr/>
          <p:nvPr/>
        </p:nvSpPr>
        <p:spPr>
          <a:xfrm rot="-1548197">
            <a:off x="1006709" y="335425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5"/>
          <p:cNvSpPr/>
          <p:nvPr/>
        </p:nvSpPr>
        <p:spPr>
          <a:xfrm rot="4984776">
            <a:off x="8377813" y="4595282"/>
            <a:ext cx="203635" cy="203635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5"/>
          <p:cNvSpPr/>
          <p:nvPr/>
        </p:nvSpPr>
        <p:spPr>
          <a:xfrm rot="-1755605">
            <a:off x="8460783" y="2779447"/>
            <a:ext cx="203665" cy="203665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5"/>
          <p:cNvSpPr/>
          <p:nvPr/>
        </p:nvSpPr>
        <p:spPr>
          <a:xfrm rot="-1548197">
            <a:off x="7946421" y="335413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5"/>
          <p:cNvSpPr/>
          <p:nvPr/>
        </p:nvSpPr>
        <p:spPr>
          <a:xfrm rot="-1548197">
            <a:off x="620859" y="4485000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25"/>
          <p:cNvSpPr/>
          <p:nvPr/>
        </p:nvSpPr>
        <p:spPr>
          <a:xfrm rot="-2359408">
            <a:off x="404135" y="2977597"/>
            <a:ext cx="203651" cy="203651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5"/>
          <p:cNvSpPr/>
          <p:nvPr/>
        </p:nvSpPr>
        <p:spPr>
          <a:xfrm rot="-1548197">
            <a:off x="474984" y="2396688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25"/>
          <p:cNvSpPr/>
          <p:nvPr/>
        </p:nvSpPr>
        <p:spPr>
          <a:xfrm rot="-1548197">
            <a:off x="8574109" y="3741275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25"/>
          <p:cNvSpPr/>
          <p:nvPr/>
        </p:nvSpPr>
        <p:spPr>
          <a:xfrm rot="-1755121">
            <a:off x="8283856" y="3397908"/>
            <a:ext cx="280273" cy="28021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25"/>
          <p:cNvSpPr/>
          <p:nvPr/>
        </p:nvSpPr>
        <p:spPr>
          <a:xfrm rot="-1548197">
            <a:off x="7747446" y="759488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25"/>
          <p:cNvSpPr txBox="1"/>
          <p:nvPr>
            <p:ph type="ctrTitle"/>
          </p:nvPr>
        </p:nvSpPr>
        <p:spPr>
          <a:xfrm>
            <a:off x="1954125" y="441450"/>
            <a:ext cx="5235900" cy="1367400"/>
          </a:xfrm>
          <a:prstGeom prst="rect">
            <a:avLst/>
          </a:prstGeom>
          <a:effectLst>
            <a:outerShdw rotWithShape="0" algn="bl" dir="4440000" dist="85725">
              <a:srgbClr val="000000">
                <a:alpha val="57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32" name="Google Shape;432;p25"/>
          <p:cNvSpPr txBox="1"/>
          <p:nvPr>
            <p:ph idx="1" type="subTitle"/>
          </p:nvPr>
        </p:nvSpPr>
        <p:spPr>
          <a:xfrm>
            <a:off x="2281125" y="2656125"/>
            <a:ext cx="22002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3" name="Google Shape;433;p25"/>
          <p:cNvSpPr txBox="1"/>
          <p:nvPr>
            <p:ph idx="2" type="ctrTitle"/>
          </p:nvPr>
        </p:nvSpPr>
        <p:spPr>
          <a:xfrm>
            <a:off x="2281175" y="2227725"/>
            <a:ext cx="2200200" cy="504900"/>
          </a:xfrm>
          <a:prstGeom prst="rect">
            <a:avLst/>
          </a:prstGeom>
          <a:effectLst>
            <a:outerShdw rotWithShape="0" algn="bl" dir="4440000" dist="85725">
              <a:srgbClr val="000000">
                <a:alpha val="57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34" name="Google Shape;434;p25"/>
          <p:cNvSpPr txBox="1"/>
          <p:nvPr>
            <p:ph idx="3" type="subTitle"/>
          </p:nvPr>
        </p:nvSpPr>
        <p:spPr>
          <a:xfrm>
            <a:off x="1090275" y="3923950"/>
            <a:ext cx="22002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5" name="Google Shape;435;p25"/>
          <p:cNvSpPr txBox="1"/>
          <p:nvPr>
            <p:ph idx="4" type="ctrTitle"/>
          </p:nvPr>
        </p:nvSpPr>
        <p:spPr>
          <a:xfrm>
            <a:off x="1090325" y="3495550"/>
            <a:ext cx="2200200" cy="504900"/>
          </a:xfrm>
          <a:prstGeom prst="rect">
            <a:avLst/>
          </a:prstGeom>
          <a:effectLst>
            <a:outerShdw rotWithShape="0" algn="bl" dir="4440000" dist="85725">
              <a:srgbClr val="000000">
                <a:alpha val="57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36" name="Google Shape;436;p25"/>
          <p:cNvSpPr txBox="1"/>
          <p:nvPr>
            <p:ph idx="5" type="subTitle"/>
          </p:nvPr>
        </p:nvSpPr>
        <p:spPr>
          <a:xfrm>
            <a:off x="4662725" y="2656125"/>
            <a:ext cx="22002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7" name="Google Shape;437;p25"/>
          <p:cNvSpPr txBox="1"/>
          <p:nvPr>
            <p:ph idx="6" type="ctrTitle"/>
          </p:nvPr>
        </p:nvSpPr>
        <p:spPr>
          <a:xfrm>
            <a:off x="4662775" y="2227725"/>
            <a:ext cx="2200200" cy="504900"/>
          </a:xfrm>
          <a:prstGeom prst="rect">
            <a:avLst/>
          </a:prstGeom>
          <a:effectLst>
            <a:outerShdw rotWithShape="0" algn="bl" dir="4440000" dist="85725">
              <a:srgbClr val="000000">
                <a:alpha val="57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38" name="Google Shape;438;p25"/>
          <p:cNvSpPr txBox="1"/>
          <p:nvPr>
            <p:ph idx="7" type="subTitle"/>
          </p:nvPr>
        </p:nvSpPr>
        <p:spPr>
          <a:xfrm>
            <a:off x="3471875" y="3923950"/>
            <a:ext cx="22002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9" name="Google Shape;439;p25"/>
          <p:cNvSpPr txBox="1"/>
          <p:nvPr>
            <p:ph idx="8" type="ctrTitle"/>
          </p:nvPr>
        </p:nvSpPr>
        <p:spPr>
          <a:xfrm>
            <a:off x="3471925" y="3495550"/>
            <a:ext cx="2200200" cy="504900"/>
          </a:xfrm>
          <a:prstGeom prst="rect">
            <a:avLst/>
          </a:prstGeom>
          <a:effectLst>
            <a:outerShdw rotWithShape="0" algn="bl" dir="4440000" dist="85725">
              <a:srgbClr val="000000">
                <a:alpha val="57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40" name="Google Shape;440;p25"/>
          <p:cNvSpPr txBox="1"/>
          <p:nvPr>
            <p:ph idx="9" type="subTitle"/>
          </p:nvPr>
        </p:nvSpPr>
        <p:spPr>
          <a:xfrm>
            <a:off x="5853475" y="3923950"/>
            <a:ext cx="22002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1" name="Google Shape;441;p25"/>
          <p:cNvSpPr txBox="1"/>
          <p:nvPr>
            <p:ph idx="13" type="ctrTitle"/>
          </p:nvPr>
        </p:nvSpPr>
        <p:spPr>
          <a:xfrm>
            <a:off x="5853525" y="3495550"/>
            <a:ext cx="2200200" cy="504900"/>
          </a:xfrm>
          <a:prstGeom prst="rect">
            <a:avLst/>
          </a:prstGeom>
          <a:effectLst>
            <a:outerShdw rotWithShape="0" algn="bl" dir="4440000" dist="85725">
              <a:srgbClr val="000000">
                <a:alpha val="57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42" name="Google Shape;442;p25"/>
          <p:cNvSpPr/>
          <p:nvPr/>
        </p:nvSpPr>
        <p:spPr>
          <a:xfrm rot="-1548279">
            <a:off x="6911169" y="1360146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/>
          <p:nvPr/>
        </p:nvSpPr>
        <p:spPr>
          <a:xfrm rot="-843218">
            <a:off x="2371413" y="1512857"/>
            <a:ext cx="203659" cy="203659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1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6"/>
          <p:cNvSpPr txBox="1"/>
          <p:nvPr>
            <p:ph type="ctrTitle"/>
          </p:nvPr>
        </p:nvSpPr>
        <p:spPr>
          <a:xfrm>
            <a:off x="1231850" y="441450"/>
            <a:ext cx="6680400" cy="1367400"/>
          </a:xfrm>
          <a:prstGeom prst="rect">
            <a:avLst/>
          </a:prstGeom>
          <a:effectLst>
            <a:outerShdw rotWithShape="0" algn="bl" dir="4440000" dist="85725">
              <a:srgbClr val="000000">
                <a:alpha val="57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46" name="Google Shape;446;p26"/>
          <p:cNvSpPr txBox="1"/>
          <p:nvPr>
            <p:ph idx="1" type="subTitle"/>
          </p:nvPr>
        </p:nvSpPr>
        <p:spPr>
          <a:xfrm>
            <a:off x="1090275" y="2656125"/>
            <a:ext cx="22002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7" name="Google Shape;447;p26"/>
          <p:cNvSpPr txBox="1"/>
          <p:nvPr>
            <p:ph idx="2" type="ctrTitle"/>
          </p:nvPr>
        </p:nvSpPr>
        <p:spPr>
          <a:xfrm>
            <a:off x="1090325" y="2227725"/>
            <a:ext cx="2200200" cy="504900"/>
          </a:xfrm>
          <a:prstGeom prst="rect">
            <a:avLst/>
          </a:prstGeom>
          <a:effectLst>
            <a:outerShdw rotWithShape="0" algn="bl" dir="4440000" dist="85725">
              <a:srgbClr val="000000">
                <a:alpha val="57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48" name="Google Shape;448;p26"/>
          <p:cNvSpPr txBox="1"/>
          <p:nvPr>
            <p:ph idx="3" type="subTitle"/>
          </p:nvPr>
        </p:nvSpPr>
        <p:spPr>
          <a:xfrm>
            <a:off x="1090275" y="3923950"/>
            <a:ext cx="22002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9" name="Google Shape;449;p26"/>
          <p:cNvSpPr txBox="1"/>
          <p:nvPr>
            <p:ph idx="4" type="ctrTitle"/>
          </p:nvPr>
        </p:nvSpPr>
        <p:spPr>
          <a:xfrm>
            <a:off x="1090325" y="3495550"/>
            <a:ext cx="2200200" cy="504900"/>
          </a:xfrm>
          <a:prstGeom prst="rect">
            <a:avLst/>
          </a:prstGeom>
          <a:effectLst>
            <a:outerShdw rotWithShape="0" algn="bl" dir="4440000" dist="85725">
              <a:srgbClr val="000000">
                <a:alpha val="57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50" name="Google Shape;450;p26"/>
          <p:cNvSpPr txBox="1"/>
          <p:nvPr>
            <p:ph idx="5" type="subTitle"/>
          </p:nvPr>
        </p:nvSpPr>
        <p:spPr>
          <a:xfrm>
            <a:off x="3471875" y="2656125"/>
            <a:ext cx="22002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1" name="Google Shape;451;p26"/>
          <p:cNvSpPr txBox="1"/>
          <p:nvPr>
            <p:ph idx="6" type="ctrTitle"/>
          </p:nvPr>
        </p:nvSpPr>
        <p:spPr>
          <a:xfrm>
            <a:off x="3471925" y="2227725"/>
            <a:ext cx="2200200" cy="504900"/>
          </a:xfrm>
          <a:prstGeom prst="rect">
            <a:avLst/>
          </a:prstGeom>
          <a:effectLst>
            <a:outerShdw rotWithShape="0" algn="bl" dir="4440000" dist="85725">
              <a:srgbClr val="000000">
                <a:alpha val="57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52" name="Google Shape;452;p26"/>
          <p:cNvSpPr txBox="1"/>
          <p:nvPr>
            <p:ph idx="7" type="subTitle"/>
          </p:nvPr>
        </p:nvSpPr>
        <p:spPr>
          <a:xfrm>
            <a:off x="3471875" y="3923950"/>
            <a:ext cx="22002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3" name="Google Shape;453;p26"/>
          <p:cNvSpPr txBox="1"/>
          <p:nvPr>
            <p:ph idx="8" type="ctrTitle"/>
          </p:nvPr>
        </p:nvSpPr>
        <p:spPr>
          <a:xfrm>
            <a:off x="3471925" y="3495550"/>
            <a:ext cx="2200200" cy="504900"/>
          </a:xfrm>
          <a:prstGeom prst="rect">
            <a:avLst/>
          </a:prstGeom>
          <a:effectLst>
            <a:outerShdw rotWithShape="0" algn="bl" dir="4440000" dist="85725">
              <a:srgbClr val="000000">
                <a:alpha val="57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54" name="Google Shape;454;p26"/>
          <p:cNvSpPr txBox="1"/>
          <p:nvPr>
            <p:ph idx="9" type="subTitle"/>
          </p:nvPr>
        </p:nvSpPr>
        <p:spPr>
          <a:xfrm>
            <a:off x="5853475" y="2656125"/>
            <a:ext cx="22002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5" name="Google Shape;455;p26"/>
          <p:cNvSpPr txBox="1"/>
          <p:nvPr>
            <p:ph idx="13" type="ctrTitle"/>
          </p:nvPr>
        </p:nvSpPr>
        <p:spPr>
          <a:xfrm>
            <a:off x="5853525" y="2227725"/>
            <a:ext cx="2200200" cy="504900"/>
          </a:xfrm>
          <a:prstGeom prst="rect">
            <a:avLst/>
          </a:prstGeom>
          <a:effectLst>
            <a:outerShdw rotWithShape="0" algn="bl" dir="4440000" dist="85725">
              <a:srgbClr val="000000">
                <a:alpha val="57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56" name="Google Shape;456;p26"/>
          <p:cNvSpPr txBox="1"/>
          <p:nvPr>
            <p:ph idx="14" type="subTitle"/>
          </p:nvPr>
        </p:nvSpPr>
        <p:spPr>
          <a:xfrm>
            <a:off x="5853475" y="3923950"/>
            <a:ext cx="22002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57" name="Google Shape;457;p26"/>
          <p:cNvSpPr txBox="1"/>
          <p:nvPr>
            <p:ph idx="15" type="ctrTitle"/>
          </p:nvPr>
        </p:nvSpPr>
        <p:spPr>
          <a:xfrm>
            <a:off x="5853525" y="3495550"/>
            <a:ext cx="2200200" cy="504900"/>
          </a:xfrm>
          <a:prstGeom prst="rect">
            <a:avLst/>
          </a:prstGeom>
          <a:effectLst>
            <a:outerShdw rotWithShape="0" algn="bl" dir="4440000" dist="85725">
              <a:srgbClr val="000000">
                <a:alpha val="57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58" name="Google Shape;458;p26"/>
          <p:cNvSpPr/>
          <p:nvPr/>
        </p:nvSpPr>
        <p:spPr>
          <a:xfrm rot="-1548279">
            <a:off x="8284819" y="707796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26"/>
          <p:cNvSpPr/>
          <p:nvPr/>
        </p:nvSpPr>
        <p:spPr>
          <a:xfrm rot="-2359014">
            <a:off x="725537" y="3383100"/>
            <a:ext cx="280323" cy="280274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26"/>
          <p:cNvSpPr/>
          <p:nvPr/>
        </p:nvSpPr>
        <p:spPr>
          <a:xfrm rot="-1548197">
            <a:off x="1006709" y="335425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26"/>
          <p:cNvSpPr/>
          <p:nvPr/>
        </p:nvSpPr>
        <p:spPr>
          <a:xfrm rot="4984776">
            <a:off x="8377813" y="4595282"/>
            <a:ext cx="203635" cy="203635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6"/>
          <p:cNvSpPr/>
          <p:nvPr/>
        </p:nvSpPr>
        <p:spPr>
          <a:xfrm rot="-1755605">
            <a:off x="8322158" y="2378334"/>
            <a:ext cx="203665" cy="203665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26"/>
          <p:cNvSpPr/>
          <p:nvPr/>
        </p:nvSpPr>
        <p:spPr>
          <a:xfrm rot="-1548197">
            <a:off x="7946421" y="335413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26"/>
          <p:cNvSpPr/>
          <p:nvPr/>
        </p:nvSpPr>
        <p:spPr>
          <a:xfrm rot="-1548279">
            <a:off x="6911169" y="1360146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26"/>
          <p:cNvSpPr/>
          <p:nvPr/>
        </p:nvSpPr>
        <p:spPr>
          <a:xfrm rot="-1548197">
            <a:off x="620859" y="4485000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6"/>
          <p:cNvSpPr/>
          <p:nvPr/>
        </p:nvSpPr>
        <p:spPr>
          <a:xfrm rot="-2359408">
            <a:off x="404135" y="2977597"/>
            <a:ext cx="203651" cy="203651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6"/>
          <p:cNvSpPr/>
          <p:nvPr/>
        </p:nvSpPr>
        <p:spPr>
          <a:xfrm rot="-1548197">
            <a:off x="474984" y="2396688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6"/>
          <p:cNvSpPr/>
          <p:nvPr/>
        </p:nvSpPr>
        <p:spPr>
          <a:xfrm rot="-1548197">
            <a:off x="8574109" y="3741275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6"/>
          <p:cNvSpPr/>
          <p:nvPr/>
        </p:nvSpPr>
        <p:spPr>
          <a:xfrm rot="-1755121">
            <a:off x="8283856" y="3397908"/>
            <a:ext cx="280273" cy="28021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26"/>
          <p:cNvSpPr/>
          <p:nvPr/>
        </p:nvSpPr>
        <p:spPr>
          <a:xfrm rot="-843218">
            <a:off x="2371413" y="1512857"/>
            <a:ext cx="203659" cy="203659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1" name="Google Shape;471;p26"/>
          <p:cNvPicPr preferRelativeResize="0"/>
          <p:nvPr/>
        </p:nvPicPr>
        <p:blipFill rotWithShape="1">
          <a:blip r:embed="rId2">
            <a:alphaModFix/>
          </a:blip>
          <a:srcRect b="0" l="20407" r="20407" t="0"/>
          <a:stretch/>
        </p:blipFill>
        <p:spPr>
          <a:xfrm flipH="1" rot="-522292">
            <a:off x="7645777" y="1232181"/>
            <a:ext cx="804944" cy="765014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26"/>
          <p:cNvSpPr/>
          <p:nvPr/>
        </p:nvSpPr>
        <p:spPr>
          <a:xfrm rot="-843218">
            <a:off x="1159763" y="1647657"/>
            <a:ext cx="203659" cy="203659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3" name="Google Shape;473;p26"/>
          <p:cNvPicPr preferRelativeResize="0"/>
          <p:nvPr/>
        </p:nvPicPr>
        <p:blipFill rotWithShape="1">
          <a:blip r:embed="rId3">
            <a:alphaModFix/>
          </a:blip>
          <a:srcRect b="0" l="24955" r="24658" t="0"/>
          <a:stretch/>
        </p:blipFill>
        <p:spPr>
          <a:xfrm rot="1965131">
            <a:off x="317186" y="618255"/>
            <a:ext cx="810960" cy="905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7"/>
          <p:cNvSpPr/>
          <p:nvPr/>
        </p:nvSpPr>
        <p:spPr>
          <a:xfrm flipH="1" rot="1548279">
            <a:off x="7992734" y="2247509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"/>
          <p:cNvSpPr/>
          <p:nvPr/>
        </p:nvSpPr>
        <p:spPr>
          <a:xfrm flipH="1" rot="1548197">
            <a:off x="1583447" y="2106988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27"/>
          <p:cNvSpPr/>
          <p:nvPr/>
        </p:nvSpPr>
        <p:spPr>
          <a:xfrm flipH="1" rot="1547762">
            <a:off x="8498411" y="1767081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 flipH="1" rot="1548197">
            <a:off x="1236434" y="2423925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/>
          <p:nvPr/>
        </p:nvSpPr>
        <p:spPr>
          <a:xfrm flipH="1" rot="775646">
            <a:off x="2276673" y="401192"/>
            <a:ext cx="203681" cy="203681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 flipH="1" rot="776401">
            <a:off x="1430259" y="506147"/>
            <a:ext cx="510046" cy="532097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 flipH="1" rot="1547762">
            <a:off x="7005911" y="898606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 flipH="1" rot="1547762">
            <a:off x="1249286" y="3672956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27"/>
          <p:cNvSpPr/>
          <p:nvPr/>
        </p:nvSpPr>
        <p:spPr>
          <a:xfrm flipH="1" rot="775646">
            <a:off x="1776836" y="4011704"/>
            <a:ext cx="203681" cy="203681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27"/>
          <p:cNvSpPr/>
          <p:nvPr/>
        </p:nvSpPr>
        <p:spPr>
          <a:xfrm flipH="1" rot="775646">
            <a:off x="6979111" y="401192"/>
            <a:ext cx="203681" cy="203681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7"/>
          <p:cNvSpPr txBox="1"/>
          <p:nvPr>
            <p:ph hasCustomPrompt="1" type="title"/>
          </p:nvPr>
        </p:nvSpPr>
        <p:spPr>
          <a:xfrm rot="-2948">
            <a:off x="1247974" y="854425"/>
            <a:ext cx="6648002" cy="1280400"/>
          </a:xfrm>
          <a:prstGeom prst="rect">
            <a:avLst/>
          </a:prstGeom>
          <a:effectLst>
            <a:outerShdw rotWithShape="0" algn="bl" dir="4980000" dist="571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6" name="Google Shape;486;p27"/>
          <p:cNvSpPr txBox="1"/>
          <p:nvPr>
            <p:ph idx="1" type="subTitle"/>
          </p:nvPr>
        </p:nvSpPr>
        <p:spPr>
          <a:xfrm>
            <a:off x="2500175" y="2072836"/>
            <a:ext cx="4143900" cy="3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7" name="Google Shape;487;p27"/>
          <p:cNvSpPr txBox="1"/>
          <p:nvPr>
            <p:ph hasCustomPrompt="1" idx="2" type="title"/>
          </p:nvPr>
        </p:nvSpPr>
        <p:spPr>
          <a:xfrm rot="-2948">
            <a:off x="1248038" y="2716974"/>
            <a:ext cx="6648002" cy="1280400"/>
          </a:xfrm>
          <a:prstGeom prst="rect">
            <a:avLst/>
          </a:prstGeom>
          <a:effectLst>
            <a:outerShdw rotWithShape="0" algn="bl" dir="4980000" dist="571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8" name="Google Shape;488;p27"/>
          <p:cNvSpPr txBox="1"/>
          <p:nvPr>
            <p:ph idx="3" type="subTitle"/>
          </p:nvPr>
        </p:nvSpPr>
        <p:spPr>
          <a:xfrm>
            <a:off x="2500225" y="3935211"/>
            <a:ext cx="4143900" cy="3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9" name="Google Shape;489;p27"/>
          <p:cNvSpPr/>
          <p:nvPr/>
        </p:nvSpPr>
        <p:spPr>
          <a:xfrm flipH="1" rot="775646">
            <a:off x="843386" y="4392704"/>
            <a:ext cx="203681" cy="203681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27"/>
          <p:cNvSpPr/>
          <p:nvPr/>
        </p:nvSpPr>
        <p:spPr>
          <a:xfrm flipH="1" rot="775646">
            <a:off x="7699811" y="4392704"/>
            <a:ext cx="203681" cy="203681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27"/>
          <p:cNvSpPr/>
          <p:nvPr/>
        </p:nvSpPr>
        <p:spPr>
          <a:xfrm flipH="1" rot="1548279">
            <a:off x="8097509" y="3910321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16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8"/>
          <p:cNvSpPr/>
          <p:nvPr/>
        </p:nvSpPr>
        <p:spPr>
          <a:xfrm flipH="1" rot="1548279">
            <a:off x="8294309" y="1308159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 flipH="1" rot="1547762">
            <a:off x="3226036" y="2526181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 flipH="1" rot="1547762">
            <a:off x="1701386" y="4437981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/>
          <p:nvPr/>
        </p:nvSpPr>
        <p:spPr>
          <a:xfrm flipH="1" rot="1547762">
            <a:off x="3872836" y="373806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8"/>
          <p:cNvSpPr/>
          <p:nvPr/>
        </p:nvSpPr>
        <p:spPr>
          <a:xfrm flipH="1" rot="1548197">
            <a:off x="458247" y="2241325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8"/>
          <p:cNvSpPr/>
          <p:nvPr/>
        </p:nvSpPr>
        <p:spPr>
          <a:xfrm flipH="1" rot="1548197">
            <a:off x="859922" y="2513313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8"/>
          <p:cNvSpPr/>
          <p:nvPr/>
        </p:nvSpPr>
        <p:spPr>
          <a:xfrm flipH="1" rot="1548197">
            <a:off x="7074259" y="463238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8"/>
          <p:cNvSpPr/>
          <p:nvPr/>
        </p:nvSpPr>
        <p:spPr>
          <a:xfrm flipH="1" rot="1547762">
            <a:off x="8216911" y="2126506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8"/>
          <p:cNvSpPr/>
          <p:nvPr/>
        </p:nvSpPr>
        <p:spPr>
          <a:xfrm flipH="1" rot="1548197">
            <a:off x="2587634" y="463238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0" l="20407" r="20407" t="0"/>
          <a:stretch/>
        </p:blipFill>
        <p:spPr>
          <a:xfrm>
            <a:off x="7674001" y="116220"/>
            <a:ext cx="870250" cy="827083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28"/>
          <p:cNvSpPr/>
          <p:nvPr/>
        </p:nvSpPr>
        <p:spPr>
          <a:xfrm flipH="1" rot="1547762">
            <a:off x="498411" y="3161281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8"/>
          <p:cNvSpPr txBox="1"/>
          <p:nvPr>
            <p:ph idx="1" type="subTitle"/>
          </p:nvPr>
        </p:nvSpPr>
        <p:spPr>
          <a:xfrm>
            <a:off x="1173423" y="3618851"/>
            <a:ext cx="20340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5" name="Google Shape;505;p28"/>
          <p:cNvSpPr txBox="1"/>
          <p:nvPr>
            <p:ph type="ctrTitle"/>
          </p:nvPr>
        </p:nvSpPr>
        <p:spPr>
          <a:xfrm>
            <a:off x="1173423" y="3114255"/>
            <a:ext cx="2034000" cy="504900"/>
          </a:xfrm>
          <a:prstGeom prst="rect">
            <a:avLst/>
          </a:prstGeom>
          <a:effectLst>
            <a:outerShdw rotWithShape="0" algn="bl" dir="4440000" dist="85725">
              <a:srgbClr val="000000">
                <a:alpha val="57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06" name="Google Shape;506;p28"/>
          <p:cNvSpPr txBox="1"/>
          <p:nvPr>
            <p:ph idx="2" type="subTitle"/>
          </p:nvPr>
        </p:nvSpPr>
        <p:spPr>
          <a:xfrm>
            <a:off x="3555048" y="3618851"/>
            <a:ext cx="20340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7" name="Google Shape;507;p28"/>
          <p:cNvSpPr txBox="1"/>
          <p:nvPr>
            <p:ph idx="3" type="ctrTitle"/>
          </p:nvPr>
        </p:nvSpPr>
        <p:spPr>
          <a:xfrm>
            <a:off x="3555048" y="3114255"/>
            <a:ext cx="2034000" cy="504900"/>
          </a:xfrm>
          <a:prstGeom prst="rect">
            <a:avLst/>
          </a:prstGeom>
          <a:effectLst>
            <a:outerShdw rotWithShape="0" algn="bl" dir="4440000" dist="85725">
              <a:srgbClr val="000000">
                <a:alpha val="57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08" name="Google Shape;508;p28"/>
          <p:cNvSpPr txBox="1"/>
          <p:nvPr>
            <p:ph idx="4" type="subTitle"/>
          </p:nvPr>
        </p:nvSpPr>
        <p:spPr>
          <a:xfrm>
            <a:off x="5936623" y="3618851"/>
            <a:ext cx="2034000" cy="5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9" name="Google Shape;509;p28"/>
          <p:cNvSpPr txBox="1"/>
          <p:nvPr>
            <p:ph idx="5" type="ctrTitle"/>
          </p:nvPr>
        </p:nvSpPr>
        <p:spPr>
          <a:xfrm>
            <a:off x="5936623" y="3114255"/>
            <a:ext cx="2034000" cy="504900"/>
          </a:xfrm>
          <a:prstGeom prst="rect">
            <a:avLst/>
          </a:prstGeom>
          <a:effectLst>
            <a:outerShdw rotWithShape="0" algn="bl" dir="4440000" dist="85725">
              <a:srgbClr val="000000">
                <a:alpha val="57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10" name="Google Shape;510;p28"/>
          <p:cNvSpPr txBox="1"/>
          <p:nvPr>
            <p:ph hasCustomPrompt="1" idx="6" type="title"/>
          </p:nvPr>
        </p:nvSpPr>
        <p:spPr>
          <a:xfrm>
            <a:off x="1555275" y="1643750"/>
            <a:ext cx="1270200" cy="698700"/>
          </a:xfrm>
          <a:prstGeom prst="rect">
            <a:avLst/>
          </a:prstGeom>
          <a:effectLst>
            <a:outerShdw rotWithShape="0" algn="bl" dir="498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1" name="Google Shape;511;p28"/>
          <p:cNvSpPr txBox="1"/>
          <p:nvPr>
            <p:ph hasCustomPrompt="1" idx="7" type="title"/>
          </p:nvPr>
        </p:nvSpPr>
        <p:spPr>
          <a:xfrm>
            <a:off x="3956874" y="1643750"/>
            <a:ext cx="1230300" cy="698700"/>
          </a:xfrm>
          <a:prstGeom prst="rect">
            <a:avLst/>
          </a:prstGeom>
          <a:effectLst>
            <a:outerShdw rotWithShape="0" algn="bl" dir="498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2" name="Google Shape;512;p28"/>
          <p:cNvSpPr txBox="1"/>
          <p:nvPr>
            <p:ph hasCustomPrompt="1" idx="8" type="title"/>
          </p:nvPr>
        </p:nvSpPr>
        <p:spPr>
          <a:xfrm>
            <a:off x="6338586" y="1643750"/>
            <a:ext cx="1230300" cy="698700"/>
          </a:xfrm>
          <a:prstGeom prst="rect">
            <a:avLst/>
          </a:prstGeom>
          <a:effectLst>
            <a:outerShdw rotWithShape="0" algn="bl" dir="4980000" dist="571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3" name="Google Shape;513;p28"/>
          <p:cNvSpPr/>
          <p:nvPr/>
        </p:nvSpPr>
        <p:spPr>
          <a:xfrm flipH="1" rot="1548197">
            <a:off x="7708172" y="4547650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9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9"/>
          <p:cNvSpPr/>
          <p:nvPr/>
        </p:nvSpPr>
        <p:spPr>
          <a:xfrm flipH="1" rot="317751">
            <a:off x="5838083" y="397107"/>
            <a:ext cx="280334" cy="280271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9"/>
          <p:cNvSpPr/>
          <p:nvPr/>
        </p:nvSpPr>
        <p:spPr>
          <a:xfrm flipH="1" rot="1548197">
            <a:off x="1937996" y="584913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9"/>
          <p:cNvSpPr/>
          <p:nvPr/>
        </p:nvSpPr>
        <p:spPr>
          <a:xfrm flipH="1" rot="2314637">
            <a:off x="403087" y="2409840"/>
            <a:ext cx="389629" cy="406474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9"/>
          <p:cNvSpPr/>
          <p:nvPr/>
        </p:nvSpPr>
        <p:spPr>
          <a:xfrm flipH="1" rot="2313973">
            <a:off x="375687" y="3005979"/>
            <a:ext cx="280305" cy="28025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9"/>
          <p:cNvSpPr/>
          <p:nvPr/>
        </p:nvSpPr>
        <p:spPr>
          <a:xfrm flipH="1" rot="1548197">
            <a:off x="474971" y="1000788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 flipH="1" rot="1547762">
            <a:off x="8454173" y="320931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 flipH="1" rot="1548220">
            <a:off x="928943" y="310239"/>
            <a:ext cx="510062" cy="532114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/>
          <p:nvPr/>
        </p:nvSpPr>
        <p:spPr>
          <a:xfrm flipH="1" rot="1548197">
            <a:off x="3752959" y="4557313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9"/>
          <p:cNvSpPr/>
          <p:nvPr/>
        </p:nvSpPr>
        <p:spPr>
          <a:xfrm flipH="1" rot="520517">
            <a:off x="4586196" y="4557319"/>
            <a:ext cx="203653" cy="203653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9"/>
          <p:cNvSpPr/>
          <p:nvPr/>
        </p:nvSpPr>
        <p:spPr>
          <a:xfrm flipH="1" rot="520194">
            <a:off x="4086146" y="4136416"/>
            <a:ext cx="280301" cy="280248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9"/>
          <p:cNvSpPr/>
          <p:nvPr/>
        </p:nvSpPr>
        <p:spPr>
          <a:xfrm flipH="1" rot="1548197">
            <a:off x="1666009" y="4557313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9"/>
          <p:cNvSpPr/>
          <p:nvPr/>
        </p:nvSpPr>
        <p:spPr>
          <a:xfrm flipH="1" rot="318218">
            <a:off x="3659986" y="574058"/>
            <a:ext cx="389624" cy="406469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9"/>
          <p:cNvSpPr/>
          <p:nvPr/>
        </p:nvSpPr>
        <p:spPr>
          <a:xfrm flipH="1" rot="1548197">
            <a:off x="4101721" y="1060763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9"/>
          <p:cNvSpPr txBox="1"/>
          <p:nvPr>
            <p:ph type="ctrTitle"/>
          </p:nvPr>
        </p:nvSpPr>
        <p:spPr>
          <a:xfrm>
            <a:off x="955125" y="1182350"/>
            <a:ext cx="2996400" cy="1377900"/>
          </a:xfrm>
          <a:prstGeom prst="rect">
            <a:avLst/>
          </a:prstGeom>
          <a:effectLst>
            <a:outerShdw rotWithShape="0" algn="bl" dir="4440000" dist="85725">
              <a:srgbClr val="000000">
                <a:alpha val="57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29" name="Google Shape;529;p29"/>
          <p:cNvSpPr txBox="1"/>
          <p:nvPr>
            <p:ph idx="1" type="subTitle"/>
          </p:nvPr>
        </p:nvSpPr>
        <p:spPr>
          <a:xfrm>
            <a:off x="955100" y="2919850"/>
            <a:ext cx="2996400" cy="10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29"/>
          <p:cNvSpPr/>
          <p:nvPr/>
        </p:nvSpPr>
        <p:spPr>
          <a:xfrm rot="-318218">
            <a:off x="8103924" y="4050633"/>
            <a:ext cx="389624" cy="406469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9"/>
          <p:cNvSpPr/>
          <p:nvPr/>
        </p:nvSpPr>
        <p:spPr>
          <a:xfrm rot="-1548197">
            <a:off x="7848155" y="4537338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1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30"/>
          <p:cNvPicPr preferRelativeResize="0"/>
          <p:nvPr/>
        </p:nvPicPr>
        <p:blipFill rotWithShape="1">
          <a:blip r:embed="rId2">
            <a:alphaModFix/>
          </a:blip>
          <a:srcRect b="0" l="24890" r="24885" t="0"/>
          <a:stretch/>
        </p:blipFill>
        <p:spPr>
          <a:xfrm>
            <a:off x="7093287" y="304213"/>
            <a:ext cx="1186848" cy="132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30"/>
          <p:cNvPicPr preferRelativeResize="0"/>
          <p:nvPr/>
        </p:nvPicPr>
        <p:blipFill rotWithShape="1">
          <a:blip r:embed="rId3">
            <a:alphaModFix/>
          </a:blip>
          <a:srcRect b="0" l="19060" r="19054" t="0"/>
          <a:stretch/>
        </p:blipFill>
        <p:spPr>
          <a:xfrm flipH="1">
            <a:off x="1100375" y="429451"/>
            <a:ext cx="1158125" cy="1052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30"/>
          <p:cNvPicPr preferRelativeResize="0"/>
          <p:nvPr/>
        </p:nvPicPr>
        <p:blipFill rotWithShape="1">
          <a:blip r:embed="rId4">
            <a:alphaModFix/>
          </a:blip>
          <a:srcRect b="0" l="24955" r="24658" t="0"/>
          <a:stretch/>
        </p:blipFill>
        <p:spPr>
          <a:xfrm rot="-1162074">
            <a:off x="225043" y="1069350"/>
            <a:ext cx="626645" cy="699601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30"/>
          <p:cNvSpPr/>
          <p:nvPr/>
        </p:nvSpPr>
        <p:spPr>
          <a:xfrm rot="-1548197">
            <a:off x="1413934" y="4323560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30"/>
          <p:cNvSpPr/>
          <p:nvPr/>
        </p:nvSpPr>
        <p:spPr>
          <a:xfrm rot="-1548197">
            <a:off x="2630684" y="2901263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30"/>
          <p:cNvSpPr/>
          <p:nvPr/>
        </p:nvSpPr>
        <p:spPr>
          <a:xfrm rot="-1548279">
            <a:off x="8372044" y="918021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0"/>
          <p:cNvSpPr/>
          <p:nvPr/>
        </p:nvSpPr>
        <p:spPr>
          <a:xfrm rot="-1547762">
            <a:off x="6053636" y="4205306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 rot="-1548279">
            <a:off x="5547944" y="4493871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1" name="Google Shape;541;p30"/>
          <p:cNvPicPr preferRelativeResize="0"/>
          <p:nvPr/>
        </p:nvPicPr>
        <p:blipFill rotWithShape="1">
          <a:blip r:embed="rId4">
            <a:alphaModFix/>
          </a:blip>
          <a:srcRect b="0" l="24955" r="24658" t="0"/>
          <a:stretch/>
        </p:blipFill>
        <p:spPr>
          <a:xfrm rot="-1162074">
            <a:off x="5744918" y="201525"/>
            <a:ext cx="626645" cy="699601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30"/>
          <p:cNvSpPr/>
          <p:nvPr/>
        </p:nvSpPr>
        <p:spPr>
          <a:xfrm rot="-1548279">
            <a:off x="1498982" y="1625971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0"/>
          <p:cNvSpPr/>
          <p:nvPr/>
        </p:nvSpPr>
        <p:spPr>
          <a:xfrm rot="-1548197">
            <a:off x="3255996" y="867038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30"/>
          <p:cNvSpPr/>
          <p:nvPr/>
        </p:nvSpPr>
        <p:spPr>
          <a:xfrm rot="-1548197">
            <a:off x="734709" y="677425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30"/>
          <p:cNvSpPr/>
          <p:nvPr/>
        </p:nvSpPr>
        <p:spPr>
          <a:xfrm rot="-1548197">
            <a:off x="1006709" y="335425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30"/>
          <p:cNvSpPr/>
          <p:nvPr/>
        </p:nvSpPr>
        <p:spPr>
          <a:xfrm rot="-1547762">
            <a:off x="3544386" y="4205306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30"/>
          <p:cNvSpPr/>
          <p:nvPr/>
        </p:nvSpPr>
        <p:spPr>
          <a:xfrm rot="-1547762">
            <a:off x="7888461" y="4556981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30"/>
          <p:cNvSpPr/>
          <p:nvPr/>
        </p:nvSpPr>
        <p:spPr>
          <a:xfrm rot="-1548197">
            <a:off x="6919834" y="1727363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9" name="Google Shape;549;p30"/>
          <p:cNvPicPr preferRelativeResize="0"/>
          <p:nvPr/>
        </p:nvPicPr>
        <p:blipFill rotWithShape="1">
          <a:blip r:embed="rId5">
            <a:alphaModFix/>
          </a:blip>
          <a:srcRect b="0" l="20254" r="20260" t="0"/>
          <a:stretch/>
        </p:blipFill>
        <p:spPr>
          <a:xfrm flipH="1">
            <a:off x="2437627" y="309651"/>
            <a:ext cx="714470" cy="675599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30"/>
          <p:cNvSpPr/>
          <p:nvPr/>
        </p:nvSpPr>
        <p:spPr>
          <a:xfrm rot="-1548197">
            <a:off x="6091946" y="2962538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0"/>
          <p:cNvSpPr/>
          <p:nvPr/>
        </p:nvSpPr>
        <p:spPr>
          <a:xfrm rot="-1548197">
            <a:off x="7127459" y="2059063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0"/>
          <p:cNvSpPr/>
          <p:nvPr/>
        </p:nvSpPr>
        <p:spPr>
          <a:xfrm rot="-1548197">
            <a:off x="6711921" y="661188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0"/>
          <p:cNvSpPr/>
          <p:nvPr/>
        </p:nvSpPr>
        <p:spPr>
          <a:xfrm rot="-1548279">
            <a:off x="5130932" y="765646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30"/>
          <p:cNvSpPr/>
          <p:nvPr/>
        </p:nvSpPr>
        <p:spPr>
          <a:xfrm rot="-1548197">
            <a:off x="1797509" y="4595275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30"/>
          <p:cNvSpPr/>
          <p:nvPr/>
        </p:nvSpPr>
        <p:spPr>
          <a:xfrm rot="-1548197">
            <a:off x="3723309" y="607413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30"/>
          <p:cNvSpPr/>
          <p:nvPr/>
        </p:nvSpPr>
        <p:spPr>
          <a:xfrm rot="-1548279">
            <a:off x="775894" y="4222171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30"/>
          <p:cNvSpPr/>
          <p:nvPr/>
        </p:nvSpPr>
        <p:spPr>
          <a:xfrm rot="-1548197">
            <a:off x="1006709" y="1908785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0"/>
          <p:cNvSpPr txBox="1"/>
          <p:nvPr>
            <p:ph idx="1" type="subTitle"/>
          </p:nvPr>
        </p:nvSpPr>
        <p:spPr>
          <a:xfrm>
            <a:off x="2965050" y="3077088"/>
            <a:ext cx="3213900" cy="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9" name="Google Shape;559;p30"/>
          <p:cNvSpPr txBox="1"/>
          <p:nvPr>
            <p:ph type="ctrTitle"/>
          </p:nvPr>
        </p:nvSpPr>
        <p:spPr>
          <a:xfrm>
            <a:off x="1570050" y="1207813"/>
            <a:ext cx="6003900" cy="1646700"/>
          </a:xfrm>
          <a:prstGeom prst="rect">
            <a:avLst/>
          </a:prstGeom>
          <a:effectLst>
            <a:outerShdw rotWithShape="0" algn="bl" dir="4440000" dist="85725">
              <a:srgbClr val="000000">
                <a:alpha val="57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"/>
          <p:cNvSpPr txBox="1"/>
          <p:nvPr>
            <p:ph idx="1" type="body"/>
          </p:nvPr>
        </p:nvSpPr>
        <p:spPr>
          <a:xfrm>
            <a:off x="720000" y="1857775"/>
            <a:ext cx="7704000" cy="28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54" name="Google Shape;54;p4"/>
          <p:cNvSpPr txBox="1"/>
          <p:nvPr>
            <p:ph type="ctrTitle"/>
          </p:nvPr>
        </p:nvSpPr>
        <p:spPr>
          <a:xfrm>
            <a:off x="2076800" y="441450"/>
            <a:ext cx="4990500" cy="1367400"/>
          </a:xfrm>
          <a:prstGeom prst="rect">
            <a:avLst/>
          </a:prstGeom>
          <a:effectLst>
            <a:outerShdw rotWithShape="0" algn="bl" dir="4440000" dist="85725">
              <a:srgbClr val="000000">
                <a:alpha val="57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55" name="Google Shape;55;p4"/>
          <p:cNvPicPr preferRelativeResize="0"/>
          <p:nvPr/>
        </p:nvPicPr>
        <p:blipFill rotWithShape="1">
          <a:blip r:embed="rId2">
            <a:alphaModFix/>
          </a:blip>
          <a:srcRect b="0" l="25422" r="25422" t="0"/>
          <a:stretch/>
        </p:blipFill>
        <p:spPr>
          <a:xfrm flipH="1" rot="-143905">
            <a:off x="7404259" y="535120"/>
            <a:ext cx="1437885" cy="164555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4"/>
          <p:cNvSpPr/>
          <p:nvPr/>
        </p:nvSpPr>
        <p:spPr>
          <a:xfrm flipH="1" rot="923002">
            <a:off x="7120841" y="1894056"/>
            <a:ext cx="318349" cy="332112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4"/>
          <p:cNvSpPr/>
          <p:nvPr/>
        </p:nvSpPr>
        <p:spPr>
          <a:xfrm flipH="1" rot="1548197">
            <a:off x="526196" y="1496813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4"/>
          <p:cNvSpPr/>
          <p:nvPr/>
        </p:nvSpPr>
        <p:spPr>
          <a:xfrm flipH="1" rot="1547762">
            <a:off x="8385798" y="397131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4"/>
          <p:cNvSpPr/>
          <p:nvPr/>
        </p:nvSpPr>
        <p:spPr>
          <a:xfrm flipH="1" rot="1548220">
            <a:off x="952281" y="1637809"/>
            <a:ext cx="510062" cy="532114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4"/>
          <p:cNvPicPr preferRelativeResize="0"/>
          <p:nvPr/>
        </p:nvPicPr>
        <p:blipFill rotWithShape="1">
          <a:blip r:embed="rId3">
            <a:alphaModFix/>
          </a:blip>
          <a:srcRect b="0" l="20407" r="20407" t="0"/>
          <a:stretch/>
        </p:blipFill>
        <p:spPr>
          <a:xfrm>
            <a:off x="648412" y="350103"/>
            <a:ext cx="1117824" cy="106237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4"/>
          <p:cNvSpPr/>
          <p:nvPr/>
        </p:nvSpPr>
        <p:spPr>
          <a:xfrm rot="-2359014">
            <a:off x="725537" y="3383100"/>
            <a:ext cx="280323" cy="280274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4"/>
          <p:cNvSpPr/>
          <p:nvPr/>
        </p:nvSpPr>
        <p:spPr>
          <a:xfrm rot="-1548197">
            <a:off x="620859" y="4485000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4"/>
          <p:cNvSpPr/>
          <p:nvPr/>
        </p:nvSpPr>
        <p:spPr>
          <a:xfrm rot="-2359408">
            <a:off x="404135" y="2977597"/>
            <a:ext cx="203651" cy="203651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4"/>
          <p:cNvSpPr/>
          <p:nvPr/>
        </p:nvSpPr>
        <p:spPr>
          <a:xfrm rot="-1548197">
            <a:off x="474984" y="2396688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4"/>
          <p:cNvSpPr/>
          <p:nvPr/>
        </p:nvSpPr>
        <p:spPr>
          <a:xfrm flipH="1" rot="923002">
            <a:off x="8264816" y="4189581"/>
            <a:ext cx="318349" cy="332112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2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1"/>
          <p:cNvSpPr/>
          <p:nvPr/>
        </p:nvSpPr>
        <p:spPr>
          <a:xfrm flipH="1" rot="1548279">
            <a:off x="7826195" y="4354184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1"/>
          <p:cNvSpPr/>
          <p:nvPr/>
        </p:nvSpPr>
        <p:spPr>
          <a:xfrm flipH="1" rot="1547762">
            <a:off x="644735" y="1922006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31"/>
          <p:cNvSpPr/>
          <p:nvPr/>
        </p:nvSpPr>
        <p:spPr>
          <a:xfrm flipH="1" rot="1548279">
            <a:off x="8201520" y="1939521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4" name="Google Shape;564;p31"/>
          <p:cNvPicPr preferRelativeResize="0"/>
          <p:nvPr/>
        </p:nvPicPr>
        <p:blipFill rotWithShape="1">
          <a:blip r:embed="rId2">
            <a:alphaModFix/>
          </a:blip>
          <a:srcRect b="0" l="24955" r="24658" t="0"/>
          <a:stretch/>
        </p:blipFill>
        <p:spPr>
          <a:xfrm flipH="1">
            <a:off x="7948401" y="571043"/>
            <a:ext cx="711773" cy="79461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31"/>
          <p:cNvSpPr/>
          <p:nvPr/>
        </p:nvSpPr>
        <p:spPr>
          <a:xfrm flipH="1" rot="1548279">
            <a:off x="1113545" y="364771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31"/>
          <p:cNvSpPr/>
          <p:nvPr/>
        </p:nvSpPr>
        <p:spPr>
          <a:xfrm flipH="1" rot="1548197">
            <a:off x="852533" y="866525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31"/>
          <p:cNvSpPr/>
          <p:nvPr/>
        </p:nvSpPr>
        <p:spPr>
          <a:xfrm flipH="1" rot="1548197">
            <a:off x="1988783" y="422000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31"/>
          <p:cNvSpPr/>
          <p:nvPr/>
        </p:nvSpPr>
        <p:spPr>
          <a:xfrm flipH="1" rot="1547762">
            <a:off x="8399422" y="3757531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1"/>
          <p:cNvSpPr/>
          <p:nvPr/>
        </p:nvSpPr>
        <p:spPr>
          <a:xfrm flipH="1" rot="1548197">
            <a:off x="2191583" y="4455588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1"/>
          <p:cNvSpPr/>
          <p:nvPr/>
        </p:nvSpPr>
        <p:spPr>
          <a:xfrm flipH="1" rot="1548197">
            <a:off x="4719370" y="630750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1"/>
          <p:cNvSpPr/>
          <p:nvPr/>
        </p:nvSpPr>
        <p:spPr>
          <a:xfrm flipH="1" rot="1548197">
            <a:off x="5065083" y="866525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1"/>
          <p:cNvSpPr/>
          <p:nvPr/>
        </p:nvSpPr>
        <p:spPr>
          <a:xfrm flipH="1" rot="1548279">
            <a:off x="6928370" y="446546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3" name="Google Shape;573;p31"/>
          <p:cNvPicPr preferRelativeResize="0"/>
          <p:nvPr/>
        </p:nvPicPr>
        <p:blipFill rotWithShape="1">
          <a:blip r:embed="rId3">
            <a:alphaModFix/>
          </a:blip>
          <a:srcRect b="0" l="20407" r="20407" t="0"/>
          <a:stretch/>
        </p:blipFill>
        <p:spPr>
          <a:xfrm>
            <a:off x="5030901" y="4066600"/>
            <a:ext cx="836093" cy="794599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31"/>
          <p:cNvSpPr/>
          <p:nvPr/>
        </p:nvSpPr>
        <p:spPr>
          <a:xfrm flipH="1" rot="1548197">
            <a:off x="7754733" y="2066150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31"/>
          <p:cNvSpPr/>
          <p:nvPr/>
        </p:nvSpPr>
        <p:spPr>
          <a:xfrm flipH="1" rot="1547762">
            <a:off x="5508535" y="2027856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1"/>
          <p:cNvSpPr/>
          <p:nvPr/>
        </p:nvSpPr>
        <p:spPr>
          <a:xfrm flipH="1" rot="1548197">
            <a:off x="852533" y="2283450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1"/>
          <p:cNvSpPr txBox="1"/>
          <p:nvPr>
            <p:ph type="ctrTitle"/>
          </p:nvPr>
        </p:nvSpPr>
        <p:spPr>
          <a:xfrm>
            <a:off x="5204363" y="1182350"/>
            <a:ext cx="2996400" cy="1377900"/>
          </a:xfrm>
          <a:prstGeom prst="rect">
            <a:avLst/>
          </a:prstGeom>
          <a:effectLst>
            <a:outerShdw rotWithShape="0" algn="bl" dir="4440000" dist="85725">
              <a:srgbClr val="000000">
                <a:alpha val="57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8" name="Google Shape;578;p31"/>
          <p:cNvSpPr txBox="1"/>
          <p:nvPr>
            <p:ph idx="1" type="subTitle"/>
          </p:nvPr>
        </p:nvSpPr>
        <p:spPr>
          <a:xfrm>
            <a:off x="5204338" y="2919850"/>
            <a:ext cx="2996400" cy="10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4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32"/>
          <p:cNvPicPr preferRelativeResize="0"/>
          <p:nvPr/>
        </p:nvPicPr>
        <p:blipFill rotWithShape="1">
          <a:blip r:embed="rId2">
            <a:alphaModFix/>
          </a:blip>
          <a:srcRect b="0" l="24955" r="24658" t="0"/>
          <a:stretch/>
        </p:blipFill>
        <p:spPr>
          <a:xfrm rot="-1162074">
            <a:off x="432780" y="1069350"/>
            <a:ext cx="626645" cy="699601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32"/>
          <p:cNvSpPr/>
          <p:nvPr/>
        </p:nvSpPr>
        <p:spPr>
          <a:xfrm rot="-1548197">
            <a:off x="4179384" y="3591648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32"/>
          <p:cNvSpPr/>
          <p:nvPr/>
        </p:nvSpPr>
        <p:spPr>
          <a:xfrm rot="-1548279">
            <a:off x="8229194" y="2123571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2"/>
          <p:cNvSpPr/>
          <p:nvPr/>
        </p:nvSpPr>
        <p:spPr>
          <a:xfrm rot="-1548279">
            <a:off x="1576657" y="428021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2"/>
          <p:cNvSpPr/>
          <p:nvPr/>
        </p:nvSpPr>
        <p:spPr>
          <a:xfrm flipH="1" rot="1548197">
            <a:off x="3907384" y="993488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32"/>
          <p:cNvSpPr/>
          <p:nvPr/>
        </p:nvSpPr>
        <p:spPr>
          <a:xfrm rot="-1548197">
            <a:off x="734709" y="677425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32"/>
          <p:cNvSpPr/>
          <p:nvPr/>
        </p:nvSpPr>
        <p:spPr>
          <a:xfrm rot="-1548197">
            <a:off x="1006709" y="335425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32"/>
          <p:cNvSpPr/>
          <p:nvPr/>
        </p:nvSpPr>
        <p:spPr>
          <a:xfrm rot="-1547762">
            <a:off x="3544386" y="4205306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32"/>
          <p:cNvSpPr/>
          <p:nvPr/>
        </p:nvSpPr>
        <p:spPr>
          <a:xfrm rot="-1547762">
            <a:off x="8202836" y="4476356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32"/>
          <p:cNvSpPr/>
          <p:nvPr/>
        </p:nvSpPr>
        <p:spPr>
          <a:xfrm rot="-1548197">
            <a:off x="8448984" y="1640813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2"/>
          <p:cNvSpPr/>
          <p:nvPr/>
        </p:nvSpPr>
        <p:spPr>
          <a:xfrm rot="-1548197">
            <a:off x="4141184" y="4411900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2"/>
          <p:cNvSpPr/>
          <p:nvPr/>
        </p:nvSpPr>
        <p:spPr>
          <a:xfrm flipH="1" rot="1548197">
            <a:off x="3635371" y="721488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2"/>
          <p:cNvSpPr/>
          <p:nvPr/>
        </p:nvSpPr>
        <p:spPr>
          <a:xfrm rot="-1548279">
            <a:off x="4377194" y="3003796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2"/>
          <p:cNvSpPr/>
          <p:nvPr/>
        </p:nvSpPr>
        <p:spPr>
          <a:xfrm rot="-1548197">
            <a:off x="644284" y="2094235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2"/>
          <p:cNvSpPr txBox="1"/>
          <p:nvPr>
            <p:ph type="ctrTitle"/>
          </p:nvPr>
        </p:nvSpPr>
        <p:spPr>
          <a:xfrm>
            <a:off x="4346100" y="289050"/>
            <a:ext cx="4077900" cy="1165200"/>
          </a:xfrm>
          <a:prstGeom prst="rect">
            <a:avLst/>
          </a:prstGeom>
          <a:effectLst>
            <a:outerShdw rotWithShape="0" algn="bl" dir="4440000" dist="85725">
              <a:srgbClr val="000000">
                <a:alpha val="57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95" name="Google Shape;595;p32"/>
          <p:cNvSpPr txBox="1"/>
          <p:nvPr>
            <p:ph idx="1" type="subTitle"/>
          </p:nvPr>
        </p:nvSpPr>
        <p:spPr>
          <a:xfrm>
            <a:off x="4740300" y="1766902"/>
            <a:ext cx="3289500" cy="11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96" name="Google Shape;596;p32"/>
          <p:cNvSpPr txBox="1"/>
          <p:nvPr/>
        </p:nvSpPr>
        <p:spPr>
          <a:xfrm>
            <a:off x="4753850" y="3794750"/>
            <a:ext cx="34755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Poppins Medium"/>
                <a:ea typeface="Poppins Medium"/>
                <a:cs typeface="Poppins Medium"/>
                <a:sym typeface="Poppins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Poppins Medium"/>
                <a:ea typeface="Poppins Medium"/>
                <a:cs typeface="Poppins Medium"/>
                <a:sym typeface="Poppins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Poppins Medium"/>
                <a:ea typeface="Poppins Medium"/>
                <a:cs typeface="Poppins Medium"/>
                <a:sym typeface="Poppins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0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CUSTOM_2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33"/>
          <p:cNvPicPr preferRelativeResize="0"/>
          <p:nvPr/>
        </p:nvPicPr>
        <p:blipFill rotWithShape="1">
          <a:blip r:embed="rId2">
            <a:alphaModFix/>
          </a:blip>
          <a:srcRect b="0" l="25422" r="25422" t="0"/>
          <a:stretch/>
        </p:blipFill>
        <p:spPr>
          <a:xfrm flipH="1" rot="-576574">
            <a:off x="6856154" y="374133"/>
            <a:ext cx="1775415" cy="2031834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33"/>
          <p:cNvSpPr/>
          <p:nvPr/>
        </p:nvSpPr>
        <p:spPr>
          <a:xfrm flipH="1" rot="1548197">
            <a:off x="2067007" y="758575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"/>
          <p:cNvSpPr/>
          <p:nvPr/>
        </p:nvSpPr>
        <p:spPr>
          <a:xfrm flipH="1" rot="1548197">
            <a:off x="312582" y="1496813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/>
          <p:nvPr/>
        </p:nvSpPr>
        <p:spPr>
          <a:xfrm flipH="1" rot="1547762">
            <a:off x="8172183" y="397131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33"/>
          <p:cNvSpPr/>
          <p:nvPr/>
        </p:nvSpPr>
        <p:spPr>
          <a:xfrm flipH="1" rot="1548220">
            <a:off x="1674129" y="1103459"/>
            <a:ext cx="510062" cy="532114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3" name="Google Shape;603;p33"/>
          <p:cNvPicPr preferRelativeResize="0"/>
          <p:nvPr/>
        </p:nvPicPr>
        <p:blipFill rotWithShape="1">
          <a:blip r:embed="rId3">
            <a:alphaModFix/>
          </a:blip>
          <a:srcRect b="0" l="20407" r="20407" t="0"/>
          <a:stretch/>
        </p:blipFill>
        <p:spPr>
          <a:xfrm>
            <a:off x="434797" y="350103"/>
            <a:ext cx="1117824" cy="1062372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33"/>
          <p:cNvSpPr/>
          <p:nvPr/>
        </p:nvSpPr>
        <p:spPr>
          <a:xfrm flipH="1" rot="1548197">
            <a:off x="3752959" y="4557313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3"/>
          <p:cNvSpPr/>
          <p:nvPr/>
        </p:nvSpPr>
        <p:spPr>
          <a:xfrm flipH="1" rot="520517">
            <a:off x="4586196" y="4557319"/>
            <a:ext cx="203653" cy="203653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3"/>
          <p:cNvSpPr/>
          <p:nvPr/>
        </p:nvSpPr>
        <p:spPr>
          <a:xfrm flipH="1" rot="520194">
            <a:off x="4086146" y="4136416"/>
            <a:ext cx="280301" cy="280248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33"/>
          <p:cNvSpPr/>
          <p:nvPr/>
        </p:nvSpPr>
        <p:spPr>
          <a:xfrm flipH="1" rot="1548197">
            <a:off x="1666009" y="4557313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33"/>
          <p:cNvSpPr/>
          <p:nvPr/>
        </p:nvSpPr>
        <p:spPr>
          <a:xfrm rot="-318218">
            <a:off x="8103924" y="4050633"/>
            <a:ext cx="389624" cy="406469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3"/>
          <p:cNvSpPr/>
          <p:nvPr/>
        </p:nvSpPr>
        <p:spPr>
          <a:xfrm rot="-1548197">
            <a:off x="7848155" y="4537338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_1"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34"/>
          <p:cNvPicPr preferRelativeResize="0"/>
          <p:nvPr/>
        </p:nvPicPr>
        <p:blipFill rotWithShape="1">
          <a:blip r:embed="rId2">
            <a:alphaModFix/>
          </a:blip>
          <a:srcRect b="0" l="24890" r="24885" t="0"/>
          <a:stretch/>
        </p:blipFill>
        <p:spPr>
          <a:xfrm>
            <a:off x="7093287" y="304213"/>
            <a:ext cx="1186848" cy="132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34"/>
          <p:cNvPicPr preferRelativeResize="0"/>
          <p:nvPr/>
        </p:nvPicPr>
        <p:blipFill rotWithShape="1">
          <a:blip r:embed="rId3">
            <a:alphaModFix/>
          </a:blip>
          <a:srcRect b="0" l="19060" r="19054" t="0"/>
          <a:stretch/>
        </p:blipFill>
        <p:spPr>
          <a:xfrm flipH="1">
            <a:off x="1100375" y="429451"/>
            <a:ext cx="1158125" cy="1052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34"/>
          <p:cNvPicPr preferRelativeResize="0"/>
          <p:nvPr/>
        </p:nvPicPr>
        <p:blipFill rotWithShape="1">
          <a:blip r:embed="rId4">
            <a:alphaModFix/>
          </a:blip>
          <a:srcRect b="0" l="24955" r="24658" t="0"/>
          <a:stretch/>
        </p:blipFill>
        <p:spPr>
          <a:xfrm rot="-1162074">
            <a:off x="225043" y="1069350"/>
            <a:ext cx="626645" cy="699601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34"/>
          <p:cNvSpPr/>
          <p:nvPr/>
        </p:nvSpPr>
        <p:spPr>
          <a:xfrm rot="-1548279">
            <a:off x="8372044" y="918021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 rot="-1548279">
            <a:off x="5547944" y="4493871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6" name="Google Shape;616;p34"/>
          <p:cNvPicPr preferRelativeResize="0"/>
          <p:nvPr/>
        </p:nvPicPr>
        <p:blipFill rotWithShape="1">
          <a:blip r:embed="rId4">
            <a:alphaModFix/>
          </a:blip>
          <a:srcRect b="0" l="24955" r="24658" t="0"/>
          <a:stretch/>
        </p:blipFill>
        <p:spPr>
          <a:xfrm rot="-1162074">
            <a:off x="5744918" y="201525"/>
            <a:ext cx="626645" cy="699601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34"/>
          <p:cNvSpPr/>
          <p:nvPr/>
        </p:nvSpPr>
        <p:spPr>
          <a:xfrm rot="-1548197">
            <a:off x="3255996" y="867038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4"/>
          <p:cNvSpPr/>
          <p:nvPr/>
        </p:nvSpPr>
        <p:spPr>
          <a:xfrm rot="-1548197">
            <a:off x="734709" y="677425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4"/>
          <p:cNvSpPr/>
          <p:nvPr/>
        </p:nvSpPr>
        <p:spPr>
          <a:xfrm rot="-1548197">
            <a:off x="1006709" y="335425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/>
          <p:nvPr/>
        </p:nvSpPr>
        <p:spPr>
          <a:xfrm rot="-1547762">
            <a:off x="7888461" y="4556981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4"/>
          <p:cNvSpPr/>
          <p:nvPr/>
        </p:nvSpPr>
        <p:spPr>
          <a:xfrm rot="-1548197">
            <a:off x="6711921" y="661188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4"/>
          <p:cNvSpPr/>
          <p:nvPr/>
        </p:nvSpPr>
        <p:spPr>
          <a:xfrm rot="-1548197">
            <a:off x="1797509" y="4595275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4"/>
          <p:cNvSpPr/>
          <p:nvPr/>
        </p:nvSpPr>
        <p:spPr>
          <a:xfrm rot="-1548197">
            <a:off x="3723309" y="607413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4"/>
          <p:cNvSpPr/>
          <p:nvPr/>
        </p:nvSpPr>
        <p:spPr>
          <a:xfrm rot="-1548279">
            <a:off x="775894" y="4222171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34"/>
          <p:cNvSpPr/>
          <p:nvPr/>
        </p:nvSpPr>
        <p:spPr>
          <a:xfrm rot="-1548197">
            <a:off x="1006709" y="1908785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"/>
          <p:cNvSpPr txBox="1"/>
          <p:nvPr>
            <p:ph type="ctrTitle"/>
          </p:nvPr>
        </p:nvSpPr>
        <p:spPr>
          <a:xfrm>
            <a:off x="2676150" y="441450"/>
            <a:ext cx="3791700" cy="1367400"/>
          </a:xfrm>
          <a:prstGeom prst="rect">
            <a:avLst/>
          </a:prstGeom>
          <a:effectLst>
            <a:outerShdw rotWithShape="0" algn="bl" dir="4440000" dist="85725">
              <a:srgbClr val="000000">
                <a:alpha val="57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8" name="Google Shape;68;p5"/>
          <p:cNvSpPr txBox="1"/>
          <p:nvPr>
            <p:ph idx="1" type="subTitle"/>
          </p:nvPr>
        </p:nvSpPr>
        <p:spPr>
          <a:xfrm>
            <a:off x="2153225" y="3394500"/>
            <a:ext cx="2200200" cy="10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9" name="Google Shape;69;p5"/>
          <p:cNvSpPr txBox="1"/>
          <p:nvPr>
            <p:ph idx="2" type="ctrTitle"/>
          </p:nvPr>
        </p:nvSpPr>
        <p:spPr>
          <a:xfrm>
            <a:off x="2153263" y="2863375"/>
            <a:ext cx="2200200" cy="607500"/>
          </a:xfrm>
          <a:prstGeom prst="rect">
            <a:avLst/>
          </a:prstGeom>
          <a:effectLst>
            <a:outerShdw rotWithShape="0" algn="bl" dir="4440000" dist="85725">
              <a:srgbClr val="000000">
                <a:alpha val="57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0" name="Google Shape;70;p5"/>
          <p:cNvSpPr txBox="1"/>
          <p:nvPr>
            <p:ph idx="3" type="subTitle"/>
          </p:nvPr>
        </p:nvSpPr>
        <p:spPr>
          <a:xfrm>
            <a:off x="4790520" y="3394500"/>
            <a:ext cx="2200200" cy="10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1" name="Google Shape;71;p5"/>
          <p:cNvSpPr txBox="1"/>
          <p:nvPr>
            <p:ph idx="4" type="ctrTitle"/>
          </p:nvPr>
        </p:nvSpPr>
        <p:spPr>
          <a:xfrm>
            <a:off x="4790563" y="2863375"/>
            <a:ext cx="2200200" cy="607500"/>
          </a:xfrm>
          <a:prstGeom prst="rect">
            <a:avLst/>
          </a:prstGeom>
          <a:effectLst>
            <a:outerShdw rotWithShape="0" algn="bl" dir="4440000" dist="85725">
              <a:srgbClr val="000000">
                <a:alpha val="57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72" name="Google Shape;72;p5"/>
          <p:cNvPicPr preferRelativeResize="0"/>
          <p:nvPr/>
        </p:nvPicPr>
        <p:blipFill rotWithShape="1">
          <a:blip r:embed="rId2">
            <a:alphaModFix/>
          </a:blip>
          <a:srcRect b="0" l="25422" r="25422" t="0"/>
          <a:stretch/>
        </p:blipFill>
        <p:spPr>
          <a:xfrm flipH="1">
            <a:off x="-361025" y="2378622"/>
            <a:ext cx="1350600" cy="1545607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5"/>
          <p:cNvSpPr/>
          <p:nvPr/>
        </p:nvSpPr>
        <p:spPr>
          <a:xfrm flipH="1" rot="1548197">
            <a:off x="6285903" y="475613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5"/>
          <p:cNvSpPr/>
          <p:nvPr/>
        </p:nvSpPr>
        <p:spPr>
          <a:xfrm flipH="1" rot="1548197">
            <a:off x="8446953" y="906825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5"/>
          <p:cNvSpPr/>
          <p:nvPr/>
        </p:nvSpPr>
        <p:spPr>
          <a:xfrm flipH="1" rot="1548197">
            <a:off x="8119316" y="2275150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5"/>
          <p:cNvSpPr/>
          <p:nvPr/>
        </p:nvSpPr>
        <p:spPr>
          <a:xfrm flipH="1" rot="1548279">
            <a:off x="2745191" y="542809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5"/>
          <p:cNvSpPr/>
          <p:nvPr/>
        </p:nvSpPr>
        <p:spPr>
          <a:xfrm flipH="1" rot="1548197">
            <a:off x="746978" y="2191613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5"/>
          <p:cNvSpPr/>
          <p:nvPr/>
        </p:nvSpPr>
        <p:spPr>
          <a:xfrm flipH="1" rot="1548197">
            <a:off x="2229366" y="1268925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5"/>
          <p:cNvSpPr/>
          <p:nvPr/>
        </p:nvSpPr>
        <p:spPr>
          <a:xfrm flipH="1" rot="1548197">
            <a:off x="3238003" y="303663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5"/>
          <p:cNvSpPr/>
          <p:nvPr/>
        </p:nvSpPr>
        <p:spPr>
          <a:xfrm flipH="1" rot="1548197">
            <a:off x="1229153" y="475613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5"/>
          <p:cNvSpPr/>
          <p:nvPr/>
        </p:nvSpPr>
        <p:spPr>
          <a:xfrm flipH="1" rot="1548279">
            <a:off x="1429441" y="4527221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5"/>
          <p:cNvPicPr preferRelativeResize="0"/>
          <p:nvPr/>
        </p:nvPicPr>
        <p:blipFill rotWithShape="1">
          <a:blip r:embed="rId3">
            <a:alphaModFix/>
          </a:blip>
          <a:srcRect b="0" l="20407" r="20407" t="0"/>
          <a:stretch/>
        </p:blipFill>
        <p:spPr>
          <a:xfrm>
            <a:off x="8008261" y="4204947"/>
            <a:ext cx="1105877" cy="105101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5"/>
          <p:cNvSpPr/>
          <p:nvPr/>
        </p:nvSpPr>
        <p:spPr>
          <a:xfrm flipH="1" rot="1548197">
            <a:off x="8459378" y="3385275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5"/>
          <p:cNvSpPr/>
          <p:nvPr/>
        </p:nvSpPr>
        <p:spPr>
          <a:xfrm flipH="1" rot="1548279">
            <a:off x="7725516" y="3283871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5"/>
          <p:cNvSpPr/>
          <p:nvPr/>
        </p:nvSpPr>
        <p:spPr>
          <a:xfrm flipH="1" rot="1548197">
            <a:off x="6557903" y="1412613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5"/>
          <p:cNvSpPr/>
          <p:nvPr/>
        </p:nvSpPr>
        <p:spPr>
          <a:xfrm flipH="1" rot="1548279">
            <a:off x="7898491" y="374221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"/>
          <p:cNvSpPr txBox="1"/>
          <p:nvPr>
            <p:ph type="ctrTitle"/>
          </p:nvPr>
        </p:nvSpPr>
        <p:spPr>
          <a:xfrm>
            <a:off x="1868988" y="441450"/>
            <a:ext cx="5406000" cy="1367400"/>
          </a:xfrm>
          <a:prstGeom prst="rect">
            <a:avLst/>
          </a:prstGeom>
          <a:effectLst>
            <a:outerShdw rotWithShape="0" algn="bl" dir="4440000" dist="85725">
              <a:srgbClr val="000000">
                <a:alpha val="57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7"/>
          <p:cNvPicPr preferRelativeResize="0"/>
          <p:nvPr/>
        </p:nvPicPr>
        <p:blipFill rotWithShape="1">
          <a:blip r:embed="rId2">
            <a:alphaModFix/>
          </a:blip>
          <a:srcRect b="0" l="24955" r="24658" t="0"/>
          <a:stretch/>
        </p:blipFill>
        <p:spPr>
          <a:xfrm rot="-1162087">
            <a:off x="5341515" y="341639"/>
            <a:ext cx="1145723" cy="127912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7"/>
          <p:cNvSpPr/>
          <p:nvPr/>
        </p:nvSpPr>
        <p:spPr>
          <a:xfrm rot="-1548279">
            <a:off x="517994" y="2089446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/>
          <p:cNvSpPr/>
          <p:nvPr/>
        </p:nvSpPr>
        <p:spPr>
          <a:xfrm rot="-1548197">
            <a:off x="463234" y="4595260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/>
          <p:cNvSpPr/>
          <p:nvPr/>
        </p:nvSpPr>
        <p:spPr>
          <a:xfrm rot="-1548279">
            <a:off x="5257882" y="3833971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/>
          <p:cNvSpPr/>
          <p:nvPr/>
        </p:nvSpPr>
        <p:spPr>
          <a:xfrm rot="-1548197">
            <a:off x="4578121" y="1019413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/>
          <p:cNvSpPr/>
          <p:nvPr/>
        </p:nvSpPr>
        <p:spPr>
          <a:xfrm rot="-1548197">
            <a:off x="1394284" y="475600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7"/>
          <p:cNvSpPr/>
          <p:nvPr/>
        </p:nvSpPr>
        <p:spPr>
          <a:xfrm rot="-1548197">
            <a:off x="5102384" y="4441450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7"/>
          <p:cNvSpPr/>
          <p:nvPr/>
        </p:nvSpPr>
        <p:spPr>
          <a:xfrm rot="-1548197">
            <a:off x="4814634" y="600688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7"/>
          <p:cNvSpPr/>
          <p:nvPr/>
        </p:nvSpPr>
        <p:spPr>
          <a:xfrm rot="-1548279">
            <a:off x="781832" y="374196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7"/>
          <p:cNvPicPr preferRelativeResize="0"/>
          <p:nvPr/>
        </p:nvPicPr>
        <p:blipFill rotWithShape="1">
          <a:blip r:embed="rId2">
            <a:alphaModFix/>
          </a:blip>
          <a:srcRect b="0" l="24955" r="24658" t="0"/>
          <a:stretch/>
        </p:blipFill>
        <p:spPr>
          <a:xfrm rot="-1162074">
            <a:off x="331980" y="983138"/>
            <a:ext cx="626645" cy="6996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7"/>
          <p:cNvSpPr/>
          <p:nvPr/>
        </p:nvSpPr>
        <p:spPr>
          <a:xfrm rot="-1548279">
            <a:off x="4212444" y="238221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7"/>
          <p:cNvSpPr txBox="1"/>
          <p:nvPr>
            <p:ph idx="1" type="subTitle"/>
          </p:nvPr>
        </p:nvSpPr>
        <p:spPr>
          <a:xfrm>
            <a:off x="712800" y="2656175"/>
            <a:ext cx="4230300" cy="16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 sz="2100"/>
            </a:lvl9pPr>
          </a:lstStyle>
          <a:p/>
        </p:txBody>
      </p:sp>
      <p:sp>
        <p:nvSpPr>
          <p:cNvPr id="102" name="Google Shape;102;p7"/>
          <p:cNvSpPr txBox="1"/>
          <p:nvPr>
            <p:ph type="ctrTitle"/>
          </p:nvPr>
        </p:nvSpPr>
        <p:spPr>
          <a:xfrm>
            <a:off x="712800" y="838525"/>
            <a:ext cx="4230300" cy="1458000"/>
          </a:xfrm>
          <a:prstGeom prst="rect">
            <a:avLst/>
          </a:prstGeom>
          <a:effectLst>
            <a:outerShdw rotWithShape="0" algn="bl" dir="4440000" dist="85725">
              <a:srgbClr val="000000">
                <a:alpha val="57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8"/>
          <p:cNvPicPr preferRelativeResize="0"/>
          <p:nvPr/>
        </p:nvPicPr>
        <p:blipFill rotWithShape="1">
          <a:blip r:embed="rId2">
            <a:alphaModFix/>
          </a:blip>
          <a:srcRect b="0" l="20756" r="20756" t="0"/>
          <a:stretch/>
        </p:blipFill>
        <p:spPr>
          <a:xfrm flipH="1" rot="-2169490">
            <a:off x="6714053" y="181073"/>
            <a:ext cx="1943320" cy="1869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8"/>
          <p:cNvPicPr preferRelativeResize="0"/>
          <p:nvPr/>
        </p:nvPicPr>
        <p:blipFill rotWithShape="1">
          <a:blip r:embed="rId3">
            <a:alphaModFix/>
          </a:blip>
          <a:srcRect b="0" l="19060" r="19054" t="0"/>
          <a:stretch/>
        </p:blipFill>
        <p:spPr>
          <a:xfrm flipH="1">
            <a:off x="468423" y="3211378"/>
            <a:ext cx="1666176" cy="151454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8"/>
          <p:cNvSpPr txBox="1"/>
          <p:nvPr>
            <p:ph type="ctrTitle"/>
          </p:nvPr>
        </p:nvSpPr>
        <p:spPr>
          <a:xfrm>
            <a:off x="1898000" y="1605925"/>
            <a:ext cx="5348100" cy="1931700"/>
          </a:xfrm>
          <a:prstGeom prst="rect">
            <a:avLst/>
          </a:prstGeom>
          <a:effectLst>
            <a:outerShdw rotWithShape="0" algn="bl" dir="4440000" dist="85725">
              <a:srgbClr val="000000">
                <a:alpha val="57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7" name="Google Shape;107;p8"/>
          <p:cNvSpPr/>
          <p:nvPr/>
        </p:nvSpPr>
        <p:spPr>
          <a:xfrm rot="-1548279">
            <a:off x="3738982" y="3888759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8"/>
          <p:cNvSpPr/>
          <p:nvPr/>
        </p:nvSpPr>
        <p:spPr>
          <a:xfrm rot="-1548279">
            <a:off x="904269" y="2678021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8"/>
          <p:cNvSpPr/>
          <p:nvPr/>
        </p:nvSpPr>
        <p:spPr>
          <a:xfrm rot="-1547762">
            <a:off x="5749161" y="4290293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8"/>
          <p:cNvSpPr/>
          <p:nvPr/>
        </p:nvSpPr>
        <p:spPr>
          <a:xfrm rot="-1547762">
            <a:off x="611736" y="1993693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8"/>
          <p:cNvPicPr preferRelativeResize="0"/>
          <p:nvPr/>
        </p:nvPicPr>
        <p:blipFill rotWithShape="1">
          <a:blip r:embed="rId4">
            <a:alphaModFix/>
          </a:blip>
          <a:srcRect b="0" l="24955" r="24658" t="0"/>
          <a:stretch/>
        </p:blipFill>
        <p:spPr>
          <a:xfrm rot="-1162087">
            <a:off x="7679417" y="2289512"/>
            <a:ext cx="805446" cy="89922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8"/>
          <p:cNvSpPr/>
          <p:nvPr/>
        </p:nvSpPr>
        <p:spPr>
          <a:xfrm rot="-1547762">
            <a:off x="8471036" y="3271981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8"/>
          <p:cNvSpPr/>
          <p:nvPr/>
        </p:nvSpPr>
        <p:spPr>
          <a:xfrm rot="-1547762">
            <a:off x="3793661" y="802206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8"/>
          <p:cNvSpPr/>
          <p:nvPr/>
        </p:nvSpPr>
        <p:spPr>
          <a:xfrm rot="-1548197">
            <a:off x="6950109" y="2192413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8"/>
          <p:cNvSpPr/>
          <p:nvPr/>
        </p:nvSpPr>
        <p:spPr>
          <a:xfrm rot="-1548197">
            <a:off x="746984" y="517338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8"/>
          <p:cNvSpPr/>
          <p:nvPr/>
        </p:nvSpPr>
        <p:spPr>
          <a:xfrm rot="-1547762">
            <a:off x="4244686" y="4290293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8"/>
          <p:cNvSpPr/>
          <p:nvPr/>
        </p:nvSpPr>
        <p:spPr>
          <a:xfrm rot="-1548279">
            <a:off x="6145519" y="3804196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8"/>
          <p:cNvSpPr/>
          <p:nvPr/>
        </p:nvSpPr>
        <p:spPr>
          <a:xfrm rot="-1547762">
            <a:off x="2628661" y="1134306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8"/>
          <p:cNvSpPr/>
          <p:nvPr/>
        </p:nvSpPr>
        <p:spPr>
          <a:xfrm rot="-1548197">
            <a:off x="7280284" y="2406263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8"/>
          <p:cNvSpPr/>
          <p:nvPr/>
        </p:nvSpPr>
        <p:spPr>
          <a:xfrm rot="-1548197">
            <a:off x="2913609" y="663363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"/>
          <p:cNvSpPr/>
          <p:nvPr/>
        </p:nvSpPr>
        <p:spPr>
          <a:xfrm rot="-1547762">
            <a:off x="1570686" y="2473381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8"/>
          <p:cNvPicPr preferRelativeResize="0"/>
          <p:nvPr/>
        </p:nvPicPr>
        <p:blipFill rotWithShape="1">
          <a:blip r:embed="rId4">
            <a:alphaModFix/>
          </a:blip>
          <a:srcRect b="0" l="24955" r="24658" t="0"/>
          <a:stretch/>
        </p:blipFill>
        <p:spPr>
          <a:xfrm rot="-1162085">
            <a:off x="2685200" y="4061741"/>
            <a:ext cx="660450" cy="737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8"/>
          <p:cNvPicPr preferRelativeResize="0"/>
          <p:nvPr/>
        </p:nvPicPr>
        <p:blipFill rotWithShape="1">
          <a:blip r:embed="rId4">
            <a:alphaModFix/>
          </a:blip>
          <a:srcRect b="0" l="24955" r="24658" t="0"/>
          <a:stretch/>
        </p:blipFill>
        <p:spPr>
          <a:xfrm rot="-1162085">
            <a:off x="7217800" y="3912878"/>
            <a:ext cx="660450" cy="737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9"/>
          <p:cNvPicPr preferRelativeResize="0"/>
          <p:nvPr/>
        </p:nvPicPr>
        <p:blipFill rotWithShape="1">
          <a:blip r:embed="rId2">
            <a:alphaModFix/>
          </a:blip>
          <a:srcRect b="0" l="24955" r="24658" t="0"/>
          <a:stretch/>
        </p:blipFill>
        <p:spPr>
          <a:xfrm rot="-1162074">
            <a:off x="301930" y="1036750"/>
            <a:ext cx="626645" cy="6996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9"/>
          <p:cNvSpPr/>
          <p:nvPr/>
        </p:nvSpPr>
        <p:spPr>
          <a:xfrm rot="-1548279">
            <a:off x="420432" y="3173909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9"/>
          <p:cNvSpPr/>
          <p:nvPr/>
        </p:nvSpPr>
        <p:spPr>
          <a:xfrm rot="-1548197">
            <a:off x="2947809" y="3969860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9"/>
          <p:cNvPicPr preferRelativeResize="0"/>
          <p:nvPr/>
        </p:nvPicPr>
        <p:blipFill rotWithShape="1">
          <a:blip r:embed="rId2">
            <a:alphaModFix/>
          </a:blip>
          <a:srcRect b="0" l="24955" r="24658" t="0"/>
          <a:stretch/>
        </p:blipFill>
        <p:spPr>
          <a:xfrm rot="969081">
            <a:off x="674714" y="4275502"/>
            <a:ext cx="478541" cy="534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9"/>
          <p:cNvPicPr preferRelativeResize="0"/>
          <p:nvPr/>
        </p:nvPicPr>
        <p:blipFill rotWithShape="1">
          <a:blip r:embed="rId2">
            <a:alphaModFix/>
          </a:blip>
          <a:srcRect b="0" l="24955" r="24658" t="0"/>
          <a:stretch/>
        </p:blipFill>
        <p:spPr>
          <a:xfrm rot="1965120">
            <a:off x="405506" y="3810419"/>
            <a:ext cx="628813" cy="70200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9"/>
          <p:cNvSpPr/>
          <p:nvPr/>
        </p:nvSpPr>
        <p:spPr>
          <a:xfrm rot="-1548279">
            <a:off x="8284819" y="913421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9"/>
          <p:cNvSpPr/>
          <p:nvPr/>
        </p:nvSpPr>
        <p:spPr>
          <a:xfrm rot="-1548279">
            <a:off x="5193969" y="4226096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9"/>
          <p:cNvSpPr/>
          <p:nvPr/>
        </p:nvSpPr>
        <p:spPr>
          <a:xfrm rot="-1548279">
            <a:off x="781832" y="2672496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9"/>
          <p:cNvSpPr/>
          <p:nvPr/>
        </p:nvSpPr>
        <p:spPr>
          <a:xfrm rot="-843218">
            <a:off x="3956039" y="1014818"/>
            <a:ext cx="203659" cy="203659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9"/>
          <p:cNvSpPr/>
          <p:nvPr/>
        </p:nvSpPr>
        <p:spPr>
          <a:xfrm rot="-1548197">
            <a:off x="734709" y="677425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9"/>
          <p:cNvSpPr/>
          <p:nvPr/>
        </p:nvSpPr>
        <p:spPr>
          <a:xfrm rot="-1548197">
            <a:off x="1006709" y="335425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9"/>
          <p:cNvSpPr/>
          <p:nvPr/>
        </p:nvSpPr>
        <p:spPr>
          <a:xfrm rot="4984715">
            <a:off x="6476783" y="4443368"/>
            <a:ext cx="280288" cy="280225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9"/>
          <p:cNvSpPr/>
          <p:nvPr/>
        </p:nvSpPr>
        <p:spPr>
          <a:xfrm rot="4984776">
            <a:off x="6968950" y="4130157"/>
            <a:ext cx="203635" cy="203635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9"/>
          <p:cNvSpPr/>
          <p:nvPr/>
        </p:nvSpPr>
        <p:spPr>
          <a:xfrm rot="-1755605">
            <a:off x="8058545" y="2509872"/>
            <a:ext cx="203665" cy="203665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9"/>
          <p:cNvSpPr/>
          <p:nvPr/>
        </p:nvSpPr>
        <p:spPr>
          <a:xfrm rot="-1548197">
            <a:off x="6711921" y="661188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9"/>
          <p:cNvSpPr/>
          <p:nvPr/>
        </p:nvSpPr>
        <p:spPr>
          <a:xfrm rot="-1548279">
            <a:off x="4263969" y="505996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9"/>
          <p:cNvSpPr/>
          <p:nvPr/>
        </p:nvSpPr>
        <p:spPr>
          <a:xfrm rot="-1548197">
            <a:off x="1645034" y="4388900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9"/>
          <p:cNvSpPr/>
          <p:nvPr/>
        </p:nvSpPr>
        <p:spPr>
          <a:xfrm rot="-1548197">
            <a:off x="682134" y="1999375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9"/>
          <p:cNvPicPr preferRelativeResize="0"/>
          <p:nvPr/>
        </p:nvPicPr>
        <p:blipFill rotWithShape="1">
          <a:blip r:embed="rId2">
            <a:alphaModFix/>
          </a:blip>
          <a:srcRect b="0" l="24955" r="24658" t="0"/>
          <a:stretch/>
        </p:blipFill>
        <p:spPr>
          <a:xfrm rot="1965120">
            <a:off x="7538706" y="297182"/>
            <a:ext cx="628813" cy="70200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9"/>
          <p:cNvSpPr/>
          <p:nvPr/>
        </p:nvSpPr>
        <p:spPr>
          <a:xfrm rot="-1755121">
            <a:off x="8221331" y="2832308"/>
            <a:ext cx="280273" cy="28021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9"/>
          <p:cNvSpPr/>
          <p:nvPr/>
        </p:nvSpPr>
        <p:spPr>
          <a:xfrm rot="-843218">
            <a:off x="2146738" y="463120"/>
            <a:ext cx="203659" cy="203659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9"/>
          <p:cNvPicPr preferRelativeResize="0"/>
          <p:nvPr/>
        </p:nvPicPr>
        <p:blipFill rotWithShape="1">
          <a:blip r:embed="rId3">
            <a:alphaModFix/>
          </a:blip>
          <a:srcRect b="0" l="20254" r="20260" t="0"/>
          <a:stretch/>
        </p:blipFill>
        <p:spPr>
          <a:xfrm flipH="1" rot="-322798">
            <a:off x="8068761" y="3624378"/>
            <a:ext cx="714469" cy="67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9"/>
          <p:cNvPicPr preferRelativeResize="0"/>
          <p:nvPr/>
        </p:nvPicPr>
        <p:blipFill rotWithShape="1">
          <a:blip r:embed="rId4">
            <a:alphaModFix/>
          </a:blip>
          <a:srcRect b="0" l="19060" r="19054" t="0"/>
          <a:stretch/>
        </p:blipFill>
        <p:spPr>
          <a:xfrm flipH="1" rot="-322789">
            <a:off x="7437995" y="3940555"/>
            <a:ext cx="969956" cy="881692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9"/>
          <p:cNvSpPr txBox="1"/>
          <p:nvPr>
            <p:ph type="ctrTitle"/>
          </p:nvPr>
        </p:nvSpPr>
        <p:spPr>
          <a:xfrm>
            <a:off x="3627600" y="1384424"/>
            <a:ext cx="4796400" cy="813000"/>
          </a:xfrm>
          <a:prstGeom prst="rect">
            <a:avLst/>
          </a:prstGeom>
          <a:effectLst>
            <a:outerShdw rotWithShape="0" algn="bl" dir="4440000" dist="85725">
              <a:srgbClr val="000000">
                <a:alpha val="57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9" name="Google Shape;149;p9"/>
          <p:cNvSpPr txBox="1"/>
          <p:nvPr>
            <p:ph idx="1" type="subTitle"/>
          </p:nvPr>
        </p:nvSpPr>
        <p:spPr>
          <a:xfrm>
            <a:off x="4250400" y="2556975"/>
            <a:ext cx="3550800" cy="12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"/>
          <p:cNvSpPr/>
          <p:nvPr/>
        </p:nvSpPr>
        <p:spPr>
          <a:xfrm rot="-1547762">
            <a:off x="3083186" y="4034831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0"/>
          <p:cNvSpPr/>
          <p:nvPr/>
        </p:nvSpPr>
        <p:spPr>
          <a:xfrm rot="-1547762">
            <a:off x="4004561" y="4556981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0"/>
          <p:cNvSpPr/>
          <p:nvPr/>
        </p:nvSpPr>
        <p:spPr>
          <a:xfrm rot="-1548279">
            <a:off x="3479544" y="4346021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0"/>
          <p:cNvSpPr/>
          <p:nvPr/>
        </p:nvSpPr>
        <p:spPr>
          <a:xfrm rot="-1547762">
            <a:off x="572661" y="1378968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0"/>
          <p:cNvSpPr/>
          <p:nvPr/>
        </p:nvSpPr>
        <p:spPr>
          <a:xfrm rot="-1547762">
            <a:off x="759836" y="479056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0"/>
          <p:cNvSpPr/>
          <p:nvPr/>
        </p:nvSpPr>
        <p:spPr>
          <a:xfrm rot="-1547762">
            <a:off x="1276336" y="1004681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0"/>
          <p:cNvSpPr/>
          <p:nvPr/>
        </p:nvSpPr>
        <p:spPr>
          <a:xfrm rot="-1548220">
            <a:off x="2435707" y="353121"/>
            <a:ext cx="510062" cy="532114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0"/>
          <p:cNvSpPr/>
          <p:nvPr/>
        </p:nvSpPr>
        <p:spPr>
          <a:xfrm rot="-1547762">
            <a:off x="8337011" y="1155393"/>
            <a:ext cx="280303" cy="280246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0"/>
          <p:cNvSpPr txBox="1"/>
          <p:nvPr>
            <p:ph type="ctrTitle"/>
          </p:nvPr>
        </p:nvSpPr>
        <p:spPr>
          <a:xfrm>
            <a:off x="712800" y="2039900"/>
            <a:ext cx="3859200" cy="2657100"/>
          </a:xfrm>
          <a:prstGeom prst="rect">
            <a:avLst/>
          </a:prstGeom>
          <a:effectLst>
            <a:outerShdw rotWithShape="0" algn="bl" dir="4440000" dist="85725">
              <a:srgbClr val="000000">
                <a:alpha val="57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6380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Grandstander"/>
              <a:buNone/>
              <a:defRPr b="1" sz="3200">
                <a:solidFill>
                  <a:schemeClr val="accent2"/>
                </a:solidFill>
                <a:latin typeface="Grandstander"/>
                <a:ea typeface="Grandstander"/>
                <a:cs typeface="Grandstander"/>
                <a:sym typeface="Grandstand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Grandstander"/>
              <a:buNone/>
              <a:defRPr b="1" sz="2800">
                <a:solidFill>
                  <a:schemeClr val="accent2"/>
                </a:solidFill>
                <a:latin typeface="Grandstander"/>
                <a:ea typeface="Grandstander"/>
                <a:cs typeface="Grandstander"/>
                <a:sym typeface="Grandstand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Grandstander"/>
              <a:buNone/>
              <a:defRPr b="1" sz="2800">
                <a:solidFill>
                  <a:schemeClr val="accent2"/>
                </a:solidFill>
                <a:latin typeface="Grandstander"/>
                <a:ea typeface="Grandstander"/>
                <a:cs typeface="Grandstander"/>
                <a:sym typeface="Grandstand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Grandstander"/>
              <a:buNone/>
              <a:defRPr b="1" sz="2800">
                <a:solidFill>
                  <a:schemeClr val="accent2"/>
                </a:solidFill>
                <a:latin typeface="Grandstander"/>
                <a:ea typeface="Grandstander"/>
                <a:cs typeface="Grandstander"/>
                <a:sym typeface="Grandstand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Grandstander"/>
              <a:buNone/>
              <a:defRPr b="1" sz="2800">
                <a:solidFill>
                  <a:schemeClr val="accent2"/>
                </a:solidFill>
                <a:latin typeface="Grandstander"/>
                <a:ea typeface="Grandstander"/>
                <a:cs typeface="Grandstander"/>
                <a:sym typeface="Grandstand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Grandstander"/>
              <a:buNone/>
              <a:defRPr b="1" sz="2800">
                <a:solidFill>
                  <a:schemeClr val="accent2"/>
                </a:solidFill>
                <a:latin typeface="Grandstander"/>
                <a:ea typeface="Grandstander"/>
                <a:cs typeface="Grandstander"/>
                <a:sym typeface="Grandstand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Grandstander"/>
              <a:buNone/>
              <a:defRPr b="1" sz="2800">
                <a:solidFill>
                  <a:schemeClr val="accent2"/>
                </a:solidFill>
                <a:latin typeface="Grandstander"/>
                <a:ea typeface="Grandstander"/>
                <a:cs typeface="Grandstander"/>
                <a:sym typeface="Grandstand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Grandstander"/>
              <a:buNone/>
              <a:defRPr b="1" sz="2800">
                <a:solidFill>
                  <a:schemeClr val="accent2"/>
                </a:solidFill>
                <a:latin typeface="Grandstander"/>
                <a:ea typeface="Grandstander"/>
                <a:cs typeface="Grandstander"/>
                <a:sym typeface="Grandstand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Grandstander"/>
              <a:buNone/>
              <a:defRPr b="1" sz="2800">
                <a:solidFill>
                  <a:schemeClr val="accent2"/>
                </a:solidFill>
                <a:latin typeface="Grandstander"/>
                <a:ea typeface="Grandstander"/>
                <a:cs typeface="Grandstander"/>
                <a:sym typeface="Grandstand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29.png"/><Relationship Id="rId5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7.png"/><Relationship Id="rId8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29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35"/>
          <p:cNvPicPr preferRelativeResize="0"/>
          <p:nvPr/>
        </p:nvPicPr>
        <p:blipFill rotWithShape="1">
          <a:blip r:embed="rId3">
            <a:alphaModFix/>
          </a:blip>
          <a:srcRect b="0" l="24955" r="24658" t="0"/>
          <a:stretch/>
        </p:blipFill>
        <p:spPr>
          <a:xfrm>
            <a:off x="2743283" y="4158274"/>
            <a:ext cx="478541" cy="534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5"/>
          <p:cNvPicPr preferRelativeResize="0"/>
          <p:nvPr/>
        </p:nvPicPr>
        <p:blipFill rotWithShape="1">
          <a:blip r:embed="rId4">
            <a:alphaModFix/>
          </a:blip>
          <a:srcRect b="0" l="4128" r="4137" t="0"/>
          <a:stretch/>
        </p:blipFill>
        <p:spPr>
          <a:xfrm rot="6395355">
            <a:off x="5898138" y="1937836"/>
            <a:ext cx="3726623" cy="2285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5"/>
          <p:cNvPicPr preferRelativeResize="0"/>
          <p:nvPr/>
        </p:nvPicPr>
        <p:blipFill rotWithShape="1">
          <a:blip r:embed="rId5">
            <a:alphaModFix/>
          </a:blip>
          <a:srcRect b="0" l="14995" r="14995" t="0"/>
          <a:stretch/>
        </p:blipFill>
        <p:spPr>
          <a:xfrm flipH="1">
            <a:off x="383202" y="2539074"/>
            <a:ext cx="1875298" cy="1506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35"/>
          <p:cNvPicPr preferRelativeResize="0"/>
          <p:nvPr/>
        </p:nvPicPr>
        <p:blipFill rotWithShape="1">
          <a:blip r:embed="rId3">
            <a:alphaModFix/>
          </a:blip>
          <a:srcRect b="0" l="24955" r="24658" t="0"/>
          <a:stretch/>
        </p:blipFill>
        <p:spPr>
          <a:xfrm rot="996015">
            <a:off x="2181779" y="3906936"/>
            <a:ext cx="785544" cy="876978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35"/>
          <p:cNvSpPr txBox="1"/>
          <p:nvPr>
            <p:ph idx="1" type="subTitle"/>
          </p:nvPr>
        </p:nvSpPr>
        <p:spPr>
          <a:xfrm>
            <a:off x="2965050" y="3077088"/>
            <a:ext cx="3213900" cy="8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Projeto de CES22</a:t>
            </a:r>
            <a:br>
              <a:rPr lang="en"/>
            </a:br>
            <a:r>
              <a:rPr lang="en"/>
              <a:t>Lucas Maia, Luca Rassi e Gabriel Lucena</a:t>
            </a:r>
            <a:endParaRPr/>
          </a:p>
        </p:txBody>
      </p:sp>
      <p:sp>
        <p:nvSpPr>
          <p:cNvPr id="635" name="Google Shape;635;p35"/>
          <p:cNvSpPr txBox="1"/>
          <p:nvPr>
            <p:ph type="ctrTitle"/>
          </p:nvPr>
        </p:nvSpPr>
        <p:spPr>
          <a:xfrm>
            <a:off x="1570050" y="1207813"/>
            <a:ext cx="6003900" cy="164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900">
                <a:solidFill>
                  <a:schemeClr val="dk2"/>
                </a:solidFill>
              </a:rPr>
              <a:t>Jungle</a:t>
            </a:r>
            <a:br>
              <a:rPr lang="en" sz="6900">
                <a:solidFill>
                  <a:schemeClr val="dk2"/>
                </a:solidFill>
              </a:rPr>
            </a:br>
            <a:r>
              <a:rPr lang="en" sz="6900">
                <a:solidFill>
                  <a:schemeClr val="dk2"/>
                </a:solidFill>
              </a:rPr>
              <a:t>Cruise</a:t>
            </a:r>
            <a:endParaRPr sz="69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44"/>
          <p:cNvSpPr txBox="1"/>
          <p:nvPr>
            <p:ph type="ctrTitle"/>
          </p:nvPr>
        </p:nvSpPr>
        <p:spPr>
          <a:xfrm>
            <a:off x="0" y="588175"/>
            <a:ext cx="6057900" cy="78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Elementos básicos</a:t>
            </a:r>
            <a:endParaRPr sz="4200">
              <a:solidFill>
                <a:schemeClr val="lt2"/>
              </a:solidFill>
            </a:endParaRPr>
          </a:p>
        </p:txBody>
      </p:sp>
      <p:sp>
        <p:nvSpPr>
          <p:cNvPr id="872" name="Google Shape;872;p44"/>
          <p:cNvSpPr txBox="1"/>
          <p:nvPr>
            <p:ph idx="1" type="subTitle"/>
          </p:nvPr>
        </p:nvSpPr>
        <p:spPr>
          <a:xfrm>
            <a:off x="4907675" y="1501725"/>
            <a:ext cx="3681000" cy="22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 OBSTACLE: Foi também definida uma classe para os obstáculos existentes no jogo, tais como pedras no caminho do jogador (barco), piratas e aligators.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3" name="Google Shape;87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047" y="1469500"/>
            <a:ext cx="4047800" cy="287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45"/>
          <p:cNvSpPr txBox="1"/>
          <p:nvPr>
            <p:ph idx="1" type="subTitle"/>
          </p:nvPr>
        </p:nvSpPr>
        <p:spPr>
          <a:xfrm>
            <a:off x="5666275" y="1501725"/>
            <a:ext cx="2922300" cy="22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 ENVIROMENTPara caracterizar o ambiente no qual o jogo acontece, foi implementada uma classe Environment, que possui métodos capazes de gerar e destruir obstáculos, além de definir consequências que envolvem tais obstáculos.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9" name="Google Shape;8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775" y="1501725"/>
            <a:ext cx="5449500" cy="293775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45"/>
          <p:cNvSpPr txBox="1"/>
          <p:nvPr>
            <p:ph type="ctrTitle"/>
          </p:nvPr>
        </p:nvSpPr>
        <p:spPr>
          <a:xfrm>
            <a:off x="515150" y="580125"/>
            <a:ext cx="3831600" cy="78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Ambientação</a:t>
            </a:r>
            <a:endParaRPr sz="42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46"/>
          <p:cNvSpPr txBox="1"/>
          <p:nvPr>
            <p:ph type="ctrTitle"/>
          </p:nvPr>
        </p:nvSpPr>
        <p:spPr>
          <a:xfrm>
            <a:off x="0" y="564025"/>
            <a:ext cx="3264600" cy="78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Eventos</a:t>
            </a:r>
            <a:endParaRPr sz="4200">
              <a:solidFill>
                <a:schemeClr val="lt2"/>
              </a:solidFill>
            </a:endParaRPr>
          </a:p>
        </p:txBody>
      </p:sp>
      <p:sp>
        <p:nvSpPr>
          <p:cNvPr id="886" name="Google Shape;886;p46"/>
          <p:cNvSpPr txBox="1"/>
          <p:nvPr>
            <p:ph idx="1" type="subTitle"/>
          </p:nvPr>
        </p:nvSpPr>
        <p:spPr>
          <a:xfrm>
            <a:off x="5666275" y="1501725"/>
            <a:ext cx="2922300" cy="22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MÉTODOS DE MENSAGEM: Display de mensagens na tela para o jogador.</a:t>
            </a:r>
            <a:endParaRPr/>
          </a:p>
        </p:txBody>
      </p:sp>
      <p:pic>
        <p:nvPicPr>
          <p:cNvPr id="887" name="Google Shape;88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586525"/>
            <a:ext cx="5361476" cy="2638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7"/>
          <p:cNvSpPr txBox="1"/>
          <p:nvPr>
            <p:ph type="ctrTitle"/>
          </p:nvPr>
        </p:nvSpPr>
        <p:spPr>
          <a:xfrm>
            <a:off x="-1167125" y="612325"/>
            <a:ext cx="6057900" cy="78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Interface</a:t>
            </a:r>
            <a:endParaRPr sz="4200">
              <a:solidFill>
                <a:schemeClr val="lt2"/>
              </a:solidFill>
            </a:endParaRPr>
          </a:p>
        </p:txBody>
      </p:sp>
      <p:sp>
        <p:nvSpPr>
          <p:cNvPr id="893" name="Google Shape;893;p47"/>
          <p:cNvSpPr txBox="1"/>
          <p:nvPr>
            <p:ph idx="1" type="subTitle"/>
          </p:nvPr>
        </p:nvSpPr>
        <p:spPr>
          <a:xfrm>
            <a:off x="627425" y="1401925"/>
            <a:ext cx="7590900" cy="6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CLASE SCREEN: A implementação da interface se resume a uma classe nomeada de Screen, alguns dos métodos mais importantes dela são:</a:t>
            </a:r>
            <a:endParaRPr/>
          </a:p>
        </p:txBody>
      </p:sp>
      <p:pic>
        <p:nvPicPr>
          <p:cNvPr id="894" name="Google Shape;89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750" y="2044625"/>
            <a:ext cx="3639663" cy="28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0813" y="2471250"/>
            <a:ext cx="4990786" cy="2362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48"/>
          <p:cNvSpPr txBox="1"/>
          <p:nvPr>
            <p:ph type="ctrTitle"/>
          </p:nvPr>
        </p:nvSpPr>
        <p:spPr>
          <a:xfrm>
            <a:off x="-1167125" y="612325"/>
            <a:ext cx="6057900" cy="78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Interface</a:t>
            </a:r>
            <a:endParaRPr sz="4200">
              <a:solidFill>
                <a:schemeClr val="lt2"/>
              </a:solidFill>
            </a:endParaRPr>
          </a:p>
        </p:txBody>
      </p:sp>
      <p:pic>
        <p:nvPicPr>
          <p:cNvPr id="901" name="Google Shape;90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925" y="1667550"/>
            <a:ext cx="4162676" cy="26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625" y="1948000"/>
            <a:ext cx="4253951" cy="19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7" name="Google Shape;907;p49"/>
          <p:cNvPicPr preferRelativeResize="0"/>
          <p:nvPr/>
        </p:nvPicPr>
        <p:blipFill rotWithShape="1">
          <a:blip r:embed="rId3">
            <a:alphaModFix/>
          </a:blip>
          <a:srcRect b="0" l="19014" r="19008" t="0"/>
          <a:stretch/>
        </p:blipFill>
        <p:spPr>
          <a:xfrm flipH="1" rot="1801780">
            <a:off x="3012599" y="3409143"/>
            <a:ext cx="1432150" cy="1299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49"/>
          <p:cNvPicPr preferRelativeResize="0"/>
          <p:nvPr/>
        </p:nvPicPr>
        <p:blipFill rotWithShape="1">
          <a:blip r:embed="rId4">
            <a:alphaModFix/>
          </a:blip>
          <a:srcRect b="0" l="17515" r="17515" t="0"/>
          <a:stretch/>
        </p:blipFill>
        <p:spPr>
          <a:xfrm rot="-300372">
            <a:off x="721953" y="1354288"/>
            <a:ext cx="2812393" cy="2434920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49"/>
          <p:cNvSpPr txBox="1"/>
          <p:nvPr>
            <p:ph type="ctrTitle"/>
          </p:nvPr>
        </p:nvSpPr>
        <p:spPr>
          <a:xfrm>
            <a:off x="3481200" y="1621125"/>
            <a:ext cx="4942800" cy="9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O pós-projeto</a:t>
            </a:r>
            <a:endParaRPr sz="5100"/>
          </a:p>
        </p:txBody>
      </p:sp>
      <p:sp>
        <p:nvSpPr>
          <p:cNvPr id="910" name="Google Shape;910;p49"/>
          <p:cNvSpPr txBox="1"/>
          <p:nvPr>
            <p:ph idx="1" type="subTitle"/>
          </p:nvPr>
        </p:nvSpPr>
        <p:spPr>
          <a:xfrm>
            <a:off x="4654800" y="2832520"/>
            <a:ext cx="25956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ainda poderia ser feito e melhorado</a:t>
            </a:r>
            <a:endParaRPr/>
          </a:p>
        </p:txBody>
      </p:sp>
      <p:sp>
        <p:nvSpPr>
          <p:cNvPr id="911" name="Google Shape;911;p49"/>
          <p:cNvSpPr txBox="1"/>
          <p:nvPr>
            <p:ph idx="2" type="title"/>
          </p:nvPr>
        </p:nvSpPr>
        <p:spPr>
          <a:xfrm rot="-452467">
            <a:off x="1082940" y="1752304"/>
            <a:ext cx="2100770" cy="1558331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912" name="Google Shape;912;p49"/>
          <p:cNvGrpSpPr/>
          <p:nvPr/>
        </p:nvGrpSpPr>
        <p:grpSpPr>
          <a:xfrm flipH="1">
            <a:off x="5745244" y="2642125"/>
            <a:ext cx="414713" cy="70105"/>
            <a:chOff x="4314513" y="3441800"/>
            <a:chExt cx="414713" cy="70105"/>
          </a:xfrm>
        </p:grpSpPr>
        <p:sp>
          <p:nvSpPr>
            <p:cNvPr id="913" name="Google Shape;913;p49"/>
            <p:cNvSpPr/>
            <p:nvPr/>
          </p:nvSpPr>
          <p:spPr>
            <a:xfrm>
              <a:off x="4661425" y="3444105"/>
              <a:ext cx="67800" cy="67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914" name="Google Shape;914;p49"/>
            <p:cNvSpPr/>
            <p:nvPr/>
          </p:nvSpPr>
          <p:spPr>
            <a:xfrm>
              <a:off x="4314513" y="3441800"/>
              <a:ext cx="67800" cy="67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915" name="Google Shape;915;p49"/>
            <p:cNvSpPr/>
            <p:nvPr/>
          </p:nvSpPr>
          <p:spPr>
            <a:xfrm>
              <a:off x="4467113" y="3450200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</p:grpSp>
      <p:pic>
        <p:nvPicPr>
          <p:cNvPr id="916" name="Google Shape;916;p49"/>
          <p:cNvPicPr preferRelativeResize="0"/>
          <p:nvPr/>
        </p:nvPicPr>
        <p:blipFill rotWithShape="1">
          <a:blip r:embed="rId5">
            <a:alphaModFix/>
          </a:blip>
          <a:srcRect b="0" l="20407" r="20407" t="0"/>
          <a:stretch/>
        </p:blipFill>
        <p:spPr>
          <a:xfrm flipH="1" rot="-522286">
            <a:off x="678068" y="3181284"/>
            <a:ext cx="1530712" cy="1454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50"/>
          <p:cNvSpPr txBox="1"/>
          <p:nvPr>
            <p:ph type="ctrTitle"/>
          </p:nvPr>
        </p:nvSpPr>
        <p:spPr>
          <a:xfrm>
            <a:off x="2307075" y="441450"/>
            <a:ext cx="4530000" cy="13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2"/>
                </a:solidFill>
              </a:rPr>
              <a:t>O que poderia ser otimizado</a:t>
            </a:r>
            <a:endParaRPr sz="4000">
              <a:solidFill>
                <a:schemeClr val="dk2"/>
              </a:solidFill>
            </a:endParaRPr>
          </a:p>
        </p:txBody>
      </p:sp>
      <p:sp>
        <p:nvSpPr>
          <p:cNvPr id="922" name="Google Shape;922;p50"/>
          <p:cNvSpPr txBox="1"/>
          <p:nvPr>
            <p:ph idx="1" type="subTitle"/>
          </p:nvPr>
        </p:nvSpPr>
        <p:spPr>
          <a:xfrm>
            <a:off x="3606900" y="3444600"/>
            <a:ext cx="1930200" cy="9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 e artes mais bonitas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50"/>
          <p:cNvSpPr txBox="1"/>
          <p:nvPr>
            <p:ph idx="2" type="ctrTitle"/>
          </p:nvPr>
        </p:nvSpPr>
        <p:spPr>
          <a:xfrm>
            <a:off x="3606932" y="2913475"/>
            <a:ext cx="1930200" cy="6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</a:t>
            </a:r>
            <a:endParaRPr/>
          </a:p>
        </p:txBody>
      </p:sp>
      <p:sp>
        <p:nvSpPr>
          <p:cNvPr id="924" name="Google Shape;924;p50"/>
          <p:cNvSpPr txBox="1"/>
          <p:nvPr>
            <p:ph idx="3" type="subTitle"/>
          </p:nvPr>
        </p:nvSpPr>
        <p:spPr>
          <a:xfrm>
            <a:off x="5733500" y="3444600"/>
            <a:ext cx="1930200" cy="9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Desenvolver um pouco mais a ambientação sonora</a:t>
            </a:r>
            <a:endParaRPr/>
          </a:p>
        </p:txBody>
      </p:sp>
      <p:sp>
        <p:nvSpPr>
          <p:cNvPr id="925" name="Google Shape;925;p50"/>
          <p:cNvSpPr txBox="1"/>
          <p:nvPr>
            <p:ph idx="4" type="ctrTitle"/>
          </p:nvPr>
        </p:nvSpPr>
        <p:spPr>
          <a:xfrm>
            <a:off x="5733532" y="2929375"/>
            <a:ext cx="1930200" cy="6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Sons</a:t>
            </a:r>
            <a:endParaRPr/>
          </a:p>
        </p:txBody>
      </p:sp>
      <p:sp>
        <p:nvSpPr>
          <p:cNvPr id="926" name="Google Shape;926;p50"/>
          <p:cNvSpPr txBox="1"/>
          <p:nvPr>
            <p:ph idx="5" type="subTitle"/>
          </p:nvPr>
        </p:nvSpPr>
        <p:spPr>
          <a:xfrm>
            <a:off x="1480275" y="3444600"/>
            <a:ext cx="1930200" cy="9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Sobreposição no late-game</a:t>
            </a:r>
            <a:endParaRPr/>
          </a:p>
        </p:txBody>
      </p:sp>
      <p:sp>
        <p:nvSpPr>
          <p:cNvPr id="927" name="Google Shape;927;p50"/>
          <p:cNvSpPr txBox="1"/>
          <p:nvPr>
            <p:ph idx="6" type="ctrTitle"/>
          </p:nvPr>
        </p:nvSpPr>
        <p:spPr>
          <a:xfrm>
            <a:off x="1480307" y="2913475"/>
            <a:ext cx="1930200" cy="6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Obstáculos</a:t>
            </a:r>
            <a:endParaRPr sz="2500"/>
          </a:p>
        </p:txBody>
      </p:sp>
      <p:pic>
        <p:nvPicPr>
          <p:cNvPr id="928" name="Google Shape;928;p50"/>
          <p:cNvPicPr preferRelativeResize="0"/>
          <p:nvPr/>
        </p:nvPicPr>
        <p:blipFill rotWithShape="1">
          <a:blip r:embed="rId3">
            <a:alphaModFix/>
          </a:blip>
          <a:srcRect b="0" l="24955" r="24658" t="0"/>
          <a:stretch/>
        </p:blipFill>
        <p:spPr>
          <a:xfrm flipH="1" rot="-1965131">
            <a:off x="652977" y="1216430"/>
            <a:ext cx="810960" cy="905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0"/>
          <p:cNvPicPr preferRelativeResize="0"/>
          <p:nvPr/>
        </p:nvPicPr>
        <p:blipFill rotWithShape="1">
          <a:blip r:embed="rId4">
            <a:alphaModFix/>
          </a:blip>
          <a:srcRect b="0" l="20407" r="20407" t="0"/>
          <a:stretch/>
        </p:blipFill>
        <p:spPr>
          <a:xfrm rot="522281">
            <a:off x="7847222" y="673784"/>
            <a:ext cx="939977" cy="8933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0" name="Google Shape;930;p50"/>
          <p:cNvGrpSpPr/>
          <p:nvPr/>
        </p:nvGrpSpPr>
        <p:grpSpPr>
          <a:xfrm>
            <a:off x="2215255" y="2404844"/>
            <a:ext cx="460238" cy="524543"/>
            <a:chOff x="3334258" y="3180875"/>
            <a:chExt cx="263641" cy="338568"/>
          </a:xfrm>
        </p:grpSpPr>
        <p:sp>
          <p:nvSpPr>
            <p:cNvPr id="931" name="Google Shape;931;p50"/>
            <p:cNvSpPr/>
            <p:nvPr/>
          </p:nvSpPr>
          <p:spPr>
            <a:xfrm>
              <a:off x="3372391" y="3215626"/>
              <a:ext cx="66660" cy="155657"/>
            </a:xfrm>
            <a:custGeom>
              <a:rect b="b" l="l" r="r" t="t"/>
              <a:pathLst>
                <a:path extrusionOk="0" h="4878" w="2089">
                  <a:moveTo>
                    <a:pt x="812" y="0"/>
                  </a:moveTo>
                  <a:cubicBezTo>
                    <a:pt x="780" y="0"/>
                    <a:pt x="747" y="2"/>
                    <a:pt x="714" y="6"/>
                  </a:cubicBezTo>
                  <a:cubicBezTo>
                    <a:pt x="286" y="60"/>
                    <a:pt x="1" y="452"/>
                    <a:pt x="36" y="881"/>
                  </a:cubicBezTo>
                  <a:lnTo>
                    <a:pt x="536" y="4877"/>
                  </a:lnTo>
                  <a:lnTo>
                    <a:pt x="2088" y="4699"/>
                  </a:lnTo>
                  <a:lnTo>
                    <a:pt x="1589" y="684"/>
                  </a:lnTo>
                  <a:cubicBezTo>
                    <a:pt x="1539" y="289"/>
                    <a:pt x="1201" y="0"/>
                    <a:pt x="812" y="0"/>
                  </a:cubicBezTo>
                  <a:close/>
                </a:path>
              </a:pathLst>
            </a:custGeom>
            <a:solidFill>
              <a:srgbClr val="FFB2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50"/>
            <p:cNvSpPr/>
            <p:nvPr/>
          </p:nvSpPr>
          <p:spPr>
            <a:xfrm>
              <a:off x="3417927" y="3180875"/>
              <a:ext cx="70074" cy="184695"/>
            </a:xfrm>
            <a:custGeom>
              <a:rect b="b" l="l" r="r" t="t"/>
              <a:pathLst>
                <a:path extrusionOk="0" h="5788" w="2196">
                  <a:moveTo>
                    <a:pt x="813" y="1"/>
                  </a:moveTo>
                  <a:cubicBezTo>
                    <a:pt x="780" y="1"/>
                    <a:pt x="748" y="3"/>
                    <a:pt x="715" y="7"/>
                  </a:cubicBezTo>
                  <a:cubicBezTo>
                    <a:pt x="304" y="60"/>
                    <a:pt x="1" y="435"/>
                    <a:pt x="54" y="863"/>
                  </a:cubicBezTo>
                  <a:lnTo>
                    <a:pt x="661" y="5788"/>
                  </a:lnTo>
                  <a:lnTo>
                    <a:pt x="2196" y="5592"/>
                  </a:lnTo>
                  <a:lnTo>
                    <a:pt x="1589" y="667"/>
                  </a:lnTo>
                  <a:cubicBezTo>
                    <a:pt x="1540" y="288"/>
                    <a:pt x="1201" y="1"/>
                    <a:pt x="813" y="1"/>
                  </a:cubicBezTo>
                  <a:close/>
                </a:path>
              </a:pathLst>
            </a:custGeom>
            <a:solidFill>
              <a:srgbClr val="FF9E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50"/>
            <p:cNvSpPr/>
            <p:nvPr/>
          </p:nvSpPr>
          <p:spPr>
            <a:xfrm>
              <a:off x="3483406" y="3205798"/>
              <a:ext cx="69500" cy="155817"/>
            </a:xfrm>
            <a:custGeom>
              <a:rect b="b" l="l" r="r" t="t"/>
              <a:pathLst>
                <a:path extrusionOk="0" h="4883" w="2178">
                  <a:moveTo>
                    <a:pt x="1321" y="1"/>
                  </a:moveTo>
                  <a:cubicBezTo>
                    <a:pt x="944" y="1"/>
                    <a:pt x="620" y="285"/>
                    <a:pt x="572" y="671"/>
                  </a:cubicBezTo>
                  <a:lnTo>
                    <a:pt x="1" y="4668"/>
                  </a:lnTo>
                  <a:lnTo>
                    <a:pt x="1535" y="4882"/>
                  </a:lnTo>
                  <a:lnTo>
                    <a:pt x="2106" y="885"/>
                  </a:lnTo>
                  <a:cubicBezTo>
                    <a:pt x="2178" y="457"/>
                    <a:pt x="1874" y="65"/>
                    <a:pt x="1446" y="11"/>
                  </a:cubicBezTo>
                  <a:cubicBezTo>
                    <a:pt x="1404" y="4"/>
                    <a:pt x="1362" y="1"/>
                    <a:pt x="1321" y="1"/>
                  </a:cubicBezTo>
                  <a:close/>
                </a:path>
              </a:pathLst>
            </a:custGeom>
            <a:solidFill>
              <a:srgbClr val="FFB2A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50"/>
            <p:cNvSpPr/>
            <p:nvPr/>
          </p:nvSpPr>
          <p:spPr>
            <a:xfrm>
              <a:off x="3532388" y="3239974"/>
              <a:ext cx="65511" cy="128470"/>
            </a:xfrm>
            <a:custGeom>
              <a:rect b="b" l="l" r="r" t="t"/>
              <a:pathLst>
                <a:path extrusionOk="0" h="4026" w="2053">
                  <a:moveTo>
                    <a:pt x="1213" y="0"/>
                  </a:moveTo>
                  <a:cubicBezTo>
                    <a:pt x="836" y="0"/>
                    <a:pt x="511" y="285"/>
                    <a:pt x="446" y="671"/>
                  </a:cubicBezTo>
                  <a:lnTo>
                    <a:pt x="0" y="3811"/>
                  </a:lnTo>
                  <a:lnTo>
                    <a:pt x="1535" y="4025"/>
                  </a:lnTo>
                  <a:lnTo>
                    <a:pt x="1999" y="885"/>
                  </a:lnTo>
                  <a:cubicBezTo>
                    <a:pt x="2052" y="457"/>
                    <a:pt x="1749" y="64"/>
                    <a:pt x="1339" y="11"/>
                  </a:cubicBezTo>
                  <a:cubicBezTo>
                    <a:pt x="1296" y="4"/>
                    <a:pt x="1255" y="0"/>
                    <a:pt x="1213" y="0"/>
                  </a:cubicBezTo>
                  <a:close/>
                </a:path>
              </a:pathLst>
            </a:custGeom>
            <a:solidFill>
              <a:srgbClr val="FF9E8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50"/>
            <p:cNvSpPr/>
            <p:nvPr/>
          </p:nvSpPr>
          <p:spPr>
            <a:xfrm>
              <a:off x="3385474" y="3337652"/>
              <a:ext cx="199884" cy="181727"/>
            </a:xfrm>
            <a:custGeom>
              <a:rect b="b" l="l" r="r" t="t"/>
              <a:pathLst>
                <a:path extrusionOk="0" h="5695" w="6264">
                  <a:moveTo>
                    <a:pt x="1" y="1"/>
                  </a:moveTo>
                  <a:lnTo>
                    <a:pt x="1" y="2516"/>
                  </a:lnTo>
                  <a:cubicBezTo>
                    <a:pt x="1" y="4259"/>
                    <a:pt x="1396" y="5695"/>
                    <a:pt x="3123" y="5695"/>
                  </a:cubicBezTo>
                  <a:cubicBezTo>
                    <a:pt x="3165" y="5695"/>
                    <a:pt x="3206" y="5694"/>
                    <a:pt x="3248" y="5692"/>
                  </a:cubicBezTo>
                  <a:cubicBezTo>
                    <a:pt x="4925" y="5621"/>
                    <a:pt x="6264" y="4247"/>
                    <a:pt x="6264" y="2552"/>
                  </a:cubicBezTo>
                  <a:lnTo>
                    <a:pt x="6264" y="1"/>
                  </a:lnTo>
                  <a:close/>
                </a:path>
              </a:pathLst>
            </a:custGeom>
            <a:solidFill>
              <a:srgbClr val="FFCB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50"/>
            <p:cNvSpPr/>
            <p:nvPr/>
          </p:nvSpPr>
          <p:spPr>
            <a:xfrm>
              <a:off x="3334258" y="3345119"/>
              <a:ext cx="164560" cy="174324"/>
            </a:xfrm>
            <a:custGeom>
              <a:rect b="b" l="l" r="r" t="t"/>
              <a:pathLst>
                <a:path extrusionOk="0" h="5463" w="5157">
                  <a:moveTo>
                    <a:pt x="669" y="0"/>
                  </a:moveTo>
                  <a:cubicBezTo>
                    <a:pt x="286" y="0"/>
                    <a:pt x="0" y="399"/>
                    <a:pt x="161" y="784"/>
                  </a:cubicBezTo>
                  <a:lnTo>
                    <a:pt x="999" y="2711"/>
                  </a:lnTo>
                  <a:cubicBezTo>
                    <a:pt x="1910" y="5289"/>
                    <a:pt x="4104" y="5463"/>
                    <a:pt x="4678" y="5463"/>
                  </a:cubicBezTo>
                  <a:cubicBezTo>
                    <a:pt x="4767" y="5463"/>
                    <a:pt x="4818" y="5458"/>
                    <a:pt x="4818" y="5458"/>
                  </a:cubicBezTo>
                  <a:cubicBezTo>
                    <a:pt x="4818" y="5458"/>
                    <a:pt x="5157" y="3888"/>
                    <a:pt x="4586" y="3014"/>
                  </a:cubicBezTo>
                  <a:cubicBezTo>
                    <a:pt x="4229" y="2461"/>
                    <a:pt x="3533" y="2265"/>
                    <a:pt x="3051" y="2193"/>
                  </a:cubicBezTo>
                  <a:cubicBezTo>
                    <a:pt x="2748" y="2158"/>
                    <a:pt x="2498" y="1961"/>
                    <a:pt x="2391" y="1694"/>
                  </a:cubicBezTo>
                  <a:cubicBezTo>
                    <a:pt x="1927" y="570"/>
                    <a:pt x="1320" y="159"/>
                    <a:pt x="803" y="16"/>
                  </a:cubicBezTo>
                  <a:cubicBezTo>
                    <a:pt x="757" y="6"/>
                    <a:pt x="713" y="0"/>
                    <a:pt x="669" y="0"/>
                  </a:cubicBezTo>
                  <a:close/>
                </a:path>
              </a:pathLst>
            </a:custGeom>
            <a:solidFill>
              <a:srgbClr val="FFDD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7" name="Google Shape;937;p50"/>
          <p:cNvGrpSpPr/>
          <p:nvPr/>
        </p:nvGrpSpPr>
        <p:grpSpPr>
          <a:xfrm>
            <a:off x="4111195" y="2404954"/>
            <a:ext cx="817099" cy="524533"/>
            <a:chOff x="2557057" y="2152239"/>
            <a:chExt cx="343926" cy="211821"/>
          </a:xfrm>
        </p:grpSpPr>
        <p:sp>
          <p:nvSpPr>
            <p:cNvPr id="938" name="Google Shape;938;p50"/>
            <p:cNvSpPr/>
            <p:nvPr/>
          </p:nvSpPr>
          <p:spPr>
            <a:xfrm>
              <a:off x="2586669" y="2152239"/>
              <a:ext cx="285275" cy="184504"/>
            </a:xfrm>
            <a:custGeom>
              <a:rect b="b" l="l" r="r" t="t"/>
              <a:pathLst>
                <a:path extrusionOk="0" h="5782" w="8940">
                  <a:moveTo>
                    <a:pt x="1000" y="0"/>
                  </a:moveTo>
                  <a:cubicBezTo>
                    <a:pt x="447" y="0"/>
                    <a:pt x="1" y="464"/>
                    <a:pt x="1" y="1017"/>
                  </a:cubicBezTo>
                  <a:lnTo>
                    <a:pt x="1" y="5781"/>
                  </a:lnTo>
                  <a:lnTo>
                    <a:pt x="8940" y="5781"/>
                  </a:lnTo>
                  <a:lnTo>
                    <a:pt x="8940" y="1017"/>
                  </a:lnTo>
                  <a:cubicBezTo>
                    <a:pt x="8940" y="464"/>
                    <a:pt x="8476" y="0"/>
                    <a:pt x="7923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50"/>
            <p:cNvSpPr/>
            <p:nvPr/>
          </p:nvSpPr>
          <p:spPr>
            <a:xfrm>
              <a:off x="2586669" y="2152239"/>
              <a:ext cx="95124" cy="184504"/>
            </a:xfrm>
            <a:custGeom>
              <a:rect b="b" l="l" r="r" t="t"/>
              <a:pathLst>
                <a:path extrusionOk="0" h="5782" w="2981">
                  <a:moveTo>
                    <a:pt x="1000" y="0"/>
                  </a:moveTo>
                  <a:cubicBezTo>
                    <a:pt x="447" y="0"/>
                    <a:pt x="1" y="464"/>
                    <a:pt x="1" y="1017"/>
                  </a:cubicBezTo>
                  <a:lnTo>
                    <a:pt x="1" y="5781"/>
                  </a:lnTo>
                  <a:lnTo>
                    <a:pt x="1981" y="5781"/>
                  </a:lnTo>
                  <a:lnTo>
                    <a:pt x="1981" y="1017"/>
                  </a:lnTo>
                  <a:cubicBezTo>
                    <a:pt x="1981" y="464"/>
                    <a:pt x="2427" y="0"/>
                    <a:pt x="2980" y="0"/>
                  </a:cubicBezTo>
                  <a:close/>
                </a:path>
              </a:pathLst>
            </a:custGeom>
            <a:solidFill>
              <a:srgbClr val="9191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50"/>
            <p:cNvSpPr/>
            <p:nvPr/>
          </p:nvSpPr>
          <p:spPr>
            <a:xfrm>
              <a:off x="2607187" y="2173300"/>
              <a:ext cx="244845" cy="142925"/>
            </a:xfrm>
            <a:custGeom>
              <a:rect b="b" l="l" r="r" t="t"/>
              <a:pathLst>
                <a:path extrusionOk="0" h="4479" w="7673">
                  <a:moveTo>
                    <a:pt x="375" y="0"/>
                  </a:moveTo>
                  <a:cubicBezTo>
                    <a:pt x="161" y="0"/>
                    <a:pt x="0" y="161"/>
                    <a:pt x="0" y="357"/>
                  </a:cubicBezTo>
                  <a:lnTo>
                    <a:pt x="0" y="4479"/>
                  </a:lnTo>
                  <a:lnTo>
                    <a:pt x="7672" y="4479"/>
                  </a:lnTo>
                  <a:lnTo>
                    <a:pt x="7672" y="357"/>
                  </a:lnTo>
                  <a:cubicBezTo>
                    <a:pt x="7672" y="161"/>
                    <a:pt x="7512" y="0"/>
                    <a:pt x="7298" y="0"/>
                  </a:cubicBezTo>
                  <a:close/>
                </a:path>
              </a:pathLst>
            </a:custGeom>
            <a:solidFill>
              <a:srgbClr val="60C5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50"/>
            <p:cNvSpPr/>
            <p:nvPr/>
          </p:nvSpPr>
          <p:spPr>
            <a:xfrm>
              <a:off x="2607187" y="2173300"/>
              <a:ext cx="44419" cy="142925"/>
            </a:xfrm>
            <a:custGeom>
              <a:rect b="b" l="l" r="r" t="t"/>
              <a:pathLst>
                <a:path extrusionOk="0" h="4479" w="1392">
                  <a:moveTo>
                    <a:pt x="375" y="0"/>
                  </a:moveTo>
                  <a:cubicBezTo>
                    <a:pt x="161" y="0"/>
                    <a:pt x="0" y="161"/>
                    <a:pt x="0" y="357"/>
                  </a:cubicBezTo>
                  <a:lnTo>
                    <a:pt x="0" y="4479"/>
                  </a:lnTo>
                  <a:lnTo>
                    <a:pt x="1338" y="4479"/>
                  </a:lnTo>
                  <a:lnTo>
                    <a:pt x="1338" y="357"/>
                  </a:lnTo>
                  <a:cubicBezTo>
                    <a:pt x="1338" y="232"/>
                    <a:pt x="1356" y="108"/>
                    <a:pt x="1392" y="0"/>
                  </a:cubicBezTo>
                  <a:close/>
                </a:path>
              </a:pathLst>
            </a:custGeom>
            <a:solidFill>
              <a:srgbClr val="53A8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50"/>
            <p:cNvSpPr/>
            <p:nvPr/>
          </p:nvSpPr>
          <p:spPr>
            <a:xfrm>
              <a:off x="2557631" y="2315653"/>
              <a:ext cx="343352" cy="48407"/>
            </a:xfrm>
            <a:custGeom>
              <a:rect b="b" l="l" r="r" t="t"/>
              <a:pathLst>
                <a:path extrusionOk="0" h="1517" w="10760">
                  <a:moveTo>
                    <a:pt x="554" y="0"/>
                  </a:moveTo>
                  <a:cubicBezTo>
                    <a:pt x="233" y="0"/>
                    <a:pt x="1" y="339"/>
                    <a:pt x="143" y="642"/>
                  </a:cubicBezTo>
                  <a:lnTo>
                    <a:pt x="340" y="1089"/>
                  </a:lnTo>
                  <a:cubicBezTo>
                    <a:pt x="447" y="1356"/>
                    <a:pt x="714" y="1517"/>
                    <a:pt x="1000" y="1517"/>
                  </a:cubicBezTo>
                  <a:lnTo>
                    <a:pt x="9761" y="1517"/>
                  </a:lnTo>
                  <a:cubicBezTo>
                    <a:pt x="10046" y="1517"/>
                    <a:pt x="10314" y="1356"/>
                    <a:pt x="10421" y="1089"/>
                  </a:cubicBezTo>
                  <a:lnTo>
                    <a:pt x="10617" y="642"/>
                  </a:lnTo>
                  <a:cubicBezTo>
                    <a:pt x="10760" y="339"/>
                    <a:pt x="10528" y="0"/>
                    <a:pt x="10207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50"/>
            <p:cNvSpPr/>
            <p:nvPr/>
          </p:nvSpPr>
          <p:spPr>
            <a:xfrm>
              <a:off x="2557057" y="2315653"/>
              <a:ext cx="92858" cy="48407"/>
            </a:xfrm>
            <a:custGeom>
              <a:rect b="b" l="l" r="r" t="t"/>
              <a:pathLst>
                <a:path extrusionOk="0" h="1517" w="2910">
                  <a:moveTo>
                    <a:pt x="554" y="0"/>
                  </a:moveTo>
                  <a:cubicBezTo>
                    <a:pt x="215" y="0"/>
                    <a:pt x="1" y="339"/>
                    <a:pt x="144" y="642"/>
                  </a:cubicBezTo>
                  <a:lnTo>
                    <a:pt x="340" y="1089"/>
                  </a:lnTo>
                  <a:cubicBezTo>
                    <a:pt x="447" y="1356"/>
                    <a:pt x="715" y="1517"/>
                    <a:pt x="1000" y="1517"/>
                  </a:cubicBezTo>
                  <a:lnTo>
                    <a:pt x="2909" y="1517"/>
                  </a:lnTo>
                  <a:cubicBezTo>
                    <a:pt x="2624" y="1517"/>
                    <a:pt x="2374" y="1356"/>
                    <a:pt x="2249" y="1089"/>
                  </a:cubicBezTo>
                  <a:lnTo>
                    <a:pt x="2053" y="642"/>
                  </a:lnTo>
                  <a:cubicBezTo>
                    <a:pt x="1910" y="339"/>
                    <a:pt x="2142" y="0"/>
                    <a:pt x="2463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50"/>
            <p:cNvSpPr/>
            <p:nvPr/>
          </p:nvSpPr>
          <p:spPr>
            <a:xfrm>
              <a:off x="2690313" y="2315653"/>
              <a:ext cx="78020" cy="21667"/>
            </a:xfrm>
            <a:custGeom>
              <a:rect b="b" l="l" r="r" t="t"/>
              <a:pathLst>
                <a:path extrusionOk="0" h="679" w="2445">
                  <a:moveTo>
                    <a:pt x="0" y="0"/>
                  </a:moveTo>
                  <a:lnTo>
                    <a:pt x="268" y="411"/>
                  </a:lnTo>
                  <a:cubicBezTo>
                    <a:pt x="375" y="571"/>
                    <a:pt x="571" y="678"/>
                    <a:pt x="785" y="678"/>
                  </a:cubicBezTo>
                  <a:lnTo>
                    <a:pt x="1659" y="678"/>
                  </a:lnTo>
                  <a:cubicBezTo>
                    <a:pt x="1874" y="678"/>
                    <a:pt x="2070" y="571"/>
                    <a:pt x="2177" y="411"/>
                  </a:cubicBezTo>
                  <a:lnTo>
                    <a:pt x="2444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50"/>
            <p:cNvSpPr/>
            <p:nvPr/>
          </p:nvSpPr>
          <p:spPr>
            <a:xfrm>
              <a:off x="2690313" y="2315653"/>
              <a:ext cx="50131" cy="21667"/>
            </a:xfrm>
            <a:custGeom>
              <a:rect b="b" l="l" r="r" t="t"/>
              <a:pathLst>
                <a:path extrusionOk="0" h="679" w="1571">
                  <a:moveTo>
                    <a:pt x="0" y="0"/>
                  </a:moveTo>
                  <a:lnTo>
                    <a:pt x="268" y="411"/>
                  </a:lnTo>
                  <a:cubicBezTo>
                    <a:pt x="375" y="571"/>
                    <a:pt x="589" y="678"/>
                    <a:pt x="785" y="678"/>
                  </a:cubicBezTo>
                  <a:lnTo>
                    <a:pt x="1570" y="678"/>
                  </a:lnTo>
                  <a:cubicBezTo>
                    <a:pt x="1356" y="678"/>
                    <a:pt x="1160" y="571"/>
                    <a:pt x="1035" y="411"/>
                  </a:cubicBezTo>
                  <a:lnTo>
                    <a:pt x="767" y="0"/>
                  </a:lnTo>
                  <a:close/>
                </a:path>
              </a:pathLst>
            </a:custGeom>
            <a:solidFill>
              <a:srgbClr val="9191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50"/>
            <p:cNvSpPr/>
            <p:nvPr/>
          </p:nvSpPr>
          <p:spPr>
            <a:xfrm>
              <a:off x="2691430" y="2191936"/>
              <a:ext cx="75754" cy="105654"/>
            </a:xfrm>
            <a:custGeom>
              <a:rect b="b" l="l" r="r" t="t"/>
              <a:pathLst>
                <a:path extrusionOk="0" h="3311" w="2374">
                  <a:moveTo>
                    <a:pt x="1181" y="1"/>
                  </a:moveTo>
                  <a:cubicBezTo>
                    <a:pt x="1089" y="1"/>
                    <a:pt x="1000" y="32"/>
                    <a:pt x="929" y="94"/>
                  </a:cubicBezTo>
                  <a:lnTo>
                    <a:pt x="197" y="737"/>
                  </a:lnTo>
                  <a:cubicBezTo>
                    <a:pt x="72" y="844"/>
                    <a:pt x="1" y="1004"/>
                    <a:pt x="1" y="1165"/>
                  </a:cubicBezTo>
                  <a:lnTo>
                    <a:pt x="1" y="2146"/>
                  </a:lnTo>
                  <a:cubicBezTo>
                    <a:pt x="1" y="2307"/>
                    <a:pt x="72" y="2468"/>
                    <a:pt x="197" y="2575"/>
                  </a:cubicBezTo>
                  <a:lnTo>
                    <a:pt x="929" y="3217"/>
                  </a:lnTo>
                  <a:cubicBezTo>
                    <a:pt x="1000" y="3279"/>
                    <a:pt x="1089" y="3311"/>
                    <a:pt x="1181" y="3311"/>
                  </a:cubicBezTo>
                  <a:cubicBezTo>
                    <a:pt x="1272" y="3311"/>
                    <a:pt x="1366" y="3279"/>
                    <a:pt x="1446" y="3217"/>
                  </a:cubicBezTo>
                  <a:lnTo>
                    <a:pt x="2178" y="2575"/>
                  </a:lnTo>
                  <a:cubicBezTo>
                    <a:pt x="2302" y="2468"/>
                    <a:pt x="2374" y="2307"/>
                    <a:pt x="2374" y="2146"/>
                  </a:cubicBezTo>
                  <a:lnTo>
                    <a:pt x="2374" y="1165"/>
                  </a:lnTo>
                  <a:cubicBezTo>
                    <a:pt x="2374" y="1004"/>
                    <a:pt x="2302" y="844"/>
                    <a:pt x="2178" y="737"/>
                  </a:cubicBezTo>
                  <a:lnTo>
                    <a:pt x="1446" y="94"/>
                  </a:lnTo>
                  <a:cubicBezTo>
                    <a:pt x="1366" y="32"/>
                    <a:pt x="1272" y="1"/>
                    <a:pt x="1181" y="1"/>
                  </a:cubicBezTo>
                  <a:close/>
                </a:path>
              </a:pathLst>
            </a:custGeom>
            <a:solidFill>
              <a:srgbClr val="EB42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50"/>
            <p:cNvSpPr/>
            <p:nvPr/>
          </p:nvSpPr>
          <p:spPr>
            <a:xfrm>
              <a:off x="2711948" y="2214848"/>
              <a:ext cx="35324" cy="60406"/>
            </a:xfrm>
            <a:custGeom>
              <a:rect b="b" l="l" r="r" t="t"/>
              <a:pathLst>
                <a:path extrusionOk="0" h="1893" w="1107">
                  <a:moveTo>
                    <a:pt x="553" y="1"/>
                  </a:moveTo>
                  <a:lnTo>
                    <a:pt x="0" y="483"/>
                  </a:lnTo>
                  <a:lnTo>
                    <a:pt x="0" y="1411"/>
                  </a:lnTo>
                  <a:lnTo>
                    <a:pt x="553" y="1892"/>
                  </a:lnTo>
                  <a:lnTo>
                    <a:pt x="1106" y="1411"/>
                  </a:lnTo>
                  <a:lnTo>
                    <a:pt x="1106" y="483"/>
                  </a:lnTo>
                  <a:lnTo>
                    <a:pt x="553" y="1"/>
                  </a:lnTo>
                  <a:close/>
                </a:path>
              </a:pathLst>
            </a:custGeom>
            <a:solidFill>
              <a:srgbClr val="EB42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50"/>
            <p:cNvSpPr/>
            <p:nvPr/>
          </p:nvSpPr>
          <p:spPr>
            <a:xfrm>
              <a:off x="2693153" y="2191521"/>
              <a:ext cx="35899" cy="38739"/>
            </a:xfrm>
            <a:custGeom>
              <a:rect b="b" l="l" r="r" t="t"/>
              <a:pathLst>
                <a:path extrusionOk="0" h="1214" w="1125">
                  <a:moveTo>
                    <a:pt x="1124" y="0"/>
                  </a:moveTo>
                  <a:cubicBezTo>
                    <a:pt x="1035" y="0"/>
                    <a:pt x="946" y="36"/>
                    <a:pt x="875" y="107"/>
                  </a:cubicBezTo>
                  <a:lnTo>
                    <a:pt x="785" y="179"/>
                  </a:lnTo>
                  <a:lnTo>
                    <a:pt x="143" y="750"/>
                  </a:lnTo>
                  <a:cubicBezTo>
                    <a:pt x="72" y="803"/>
                    <a:pt x="18" y="875"/>
                    <a:pt x="0" y="946"/>
                  </a:cubicBezTo>
                  <a:lnTo>
                    <a:pt x="589" y="1214"/>
                  </a:lnTo>
                  <a:lnTo>
                    <a:pt x="1124" y="732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BC31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50"/>
            <p:cNvSpPr/>
            <p:nvPr/>
          </p:nvSpPr>
          <p:spPr>
            <a:xfrm>
              <a:off x="2693153" y="2259267"/>
              <a:ext cx="35899" cy="38771"/>
            </a:xfrm>
            <a:custGeom>
              <a:rect b="b" l="l" r="r" t="t"/>
              <a:pathLst>
                <a:path extrusionOk="0" h="1215" w="1125">
                  <a:moveTo>
                    <a:pt x="589" y="1"/>
                  </a:moveTo>
                  <a:lnTo>
                    <a:pt x="0" y="268"/>
                  </a:lnTo>
                  <a:cubicBezTo>
                    <a:pt x="18" y="358"/>
                    <a:pt x="72" y="411"/>
                    <a:pt x="143" y="465"/>
                  </a:cubicBezTo>
                  <a:lnTo>
                    <a:pt x="875" y="1107"/>
                  </a:lnTo>
                  <a:cubicBezTo>
                    <a:pt x="946" y="1178"/>
                    <a:pt x="1035" y="1214"/>
                    <a:pt x="1124" y="1214"/>
                  </a:cubicBezTo>
                  <a:lnTo>
                    <a:pt x="1124" y="482"/>
                  </a:lnTo>
                  <a:lnTo>
                    <a:pt x="589" y="1"/>
                  </a:lnTo>
                  <a:close/>
                </a:path>
              </a:pathLst>
            </a:custGeom>
            <a:solidFill>
              <a:srgbClr val="BC31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50"/>
            <p:cNvSpPr/>
            <p:nvPr/>
          </p:nvSpPr>
          <p:spPr>
            <a:xfrm>
              <a:off x="2746666" y="2221134"/>
              <a:ext cx="20518" cy="47291"/>
            </a:xfrm>
            <a:custGeom>
              <a:rect b="b" l="l" r="r" t="t"/>
              <a:pathLst>
                <a:path extrusionOk="0" h="1482" w="643">
                  <a:moveTo>
                    <a:pt x="589" y="0"/>
                  </a:moveTo>
                  <a:lnTo>
                    <a:pt x="0" y="286"/>
                  </a:lnTo>
                  <a:lnTo>
                    <a:pt x="0" y="1214"/>
                  </a:lnTo>
                  <a:lnTo>
                    <a:pt x="589" y="1481"/>
                  </a:lnTo>
                  <a:cubicBezTo>
                    <a:pt x="625" y="1410"/>
                    <a:pt x="643" y="1321"/>
                    <a:pt x="643" y="1249"/>
                  </a:cubicBezTo>
                  <a:lnTo>
                    <a:pt x="643" y="250"/>
                  </a:lnTo>
                  <a:cubicBezTo>
                    <a:pt x="643" y="161"/>
                    <a:pt x="625" y="89"/>
                    <a:pt x="589" y="0"/>
                  </a:cubicBezTo>
                  <a:close/>
                </a:path>
              </a:pathLst>
            </a:custGeom>
            <a:solidFill>
              <a:srgbClr val="BC31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50"/>
            <p:cNvSpPr/>
            <p:nvPr/>
          </p:nvSpPr>
          <p:spPr>
            <a:xfrm>
              <a:off x="2631088" y="2250300"/>
              <a:ext cx="37048" cy="35484"/>
            </a:xfrm>
            <a:custGeom>
              <a:rect b="b" l="l" r="r" t="t"/>
              <a:pathLst>
                <a:path extrusionOk="0" h="1112" w="1161">
                  <a:moveTo>
                    <a:pt x="589" y="1"/>
                  </a:moveTo>
                  <a:cubicBezTo>
                    <a:pt x="540" y="1"/>
                    <a:pt x="491" y="23"/>
                    <a:pt x="464" y="68"/>
                  </a:cubicBezTo>
                  <a:lnTo>
                    <a:pt x="411" y="157"/>
                  </a:lnTo>
                  <a:cubicBezTo>
                    <a:pt x="357" y="246"/>
                    <a:pt x="286" y="335"/>
                    <a:pt x="197" y="389"/>
                  </a:cubicBezTo>
                  <a:lnTo>
                    <a:pt x="107" y="424"/>
                  </a:lnTo>
                  <a:cubicBezTo>
                    <a:pt x="0" y="478"/>
                    <a:pt x="0" y="621"/>
                    <a:pt x="107" y="674"/>
                  </a:cubicBezTo>
                  <a:lnTo>
                    <a:pt x="197" y="728"/>
                  </a:lnTo>
                  <a:cubicBezTo>
                    <a:pt x="286" y="781"/>
                    <a:pt x="357" y="853"/>
                    <a:pt x="411" y="942"/>
                  </a:cubicBezTo>
                  <a:lnTo>
                    <a:pt x="464" y="1031"/>
                  </a:lnTo>
                  <a:cubicBezTo>
                    <a:pt x="491" y="1085"/>
                    <a:pt x="540" y="1111"/>
                    <a:pt x="589" y="1111"/>
                  </a:cubicBezTo>
                  <a:cubicBezTo>
                    <a:pt x="638" y="1111"/>
                    <a:pt x="687" y="1085"/>
                    <a:pt x="714" y="1031"/>
                  </a:cubicBezTo>
                  <a:lnTo>
                    <a:pt x="750" y="942"/>
                  </a:lnTo>
                  <a:cubicBezTo>
                    <a:pt x="803" y="853"/>
                    <a:pt x="875" y="781"/>
                    <a:pt x="982" y="728"/>
                  </a:cubicBezTo>
                  <a:lnTo>
                    <a:pt x="1071" y="674"/>
                  </a:lnTo>
                  <a:cubicBezTo>
                    <a:pt x="1160" y="621"/>
                    <a:pt x="1160" y="478"/>
                    <a:pt x="1071" y="424"/>
                  </a:cubicBezTo>
                  <a:lnTo>
                    <a:pt x="982" y="389"/>
                  </a:lnTo>
                  <a:cubicBezTo>
                    <a:pt x="875" y="335"/>
                    <a:pt x="803" y="246"/>
                    <a:pt x="750" y="157"/>
                  </a:cubicBezTo>
                  <a:lnTo>
                    <a:pt x="714" y="68"/>
                  </a:lnTo>
                  <a:cubicBezTo>
                    <a:pt x="687" y="23"/>
                    <a:pt x="638" y="1"/>
                    <a:pt x="5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50"/>
            <p:cNvSpPr/>
            <p:nvPr/>
          </p:nvSpPr>
          <p:spPr>
            <a:xfrm>
              <a:off x="2795616" y="2200073"/>
              <a:ext cx="29644" cy="28496"/>
            </a:xfrm>
            <a:custGeom>
              <a:rect b="b" l="l" r="r" t="t"/>
              <a:pathLst>
                <a:path extrusionOk="0" h="893" w="929">
                  <a:moveTo>
                    <a:pt x="463" y="0"/>
                  </a:moveTo>
                  <a:cubicBezTo>
                    <a:pt x="425" y="0"/>
                    <a:pt x="385" y="18"/>
                    <a:pt x="358" y="54"/>
                  </a:cubicBezTo>
                  <a:lnTo>
                    <a:pt x="322" y="143"/>
                  </a:lnTo>
                  <a:cubicBezTo>
                    <a:pt x="286" y="214"/>
                    <a:pt x="215" y="268"/>
                    <a:pt x="144" y="303"/>
                  </a:cubicBezTo>
                  <a:lnTo>
                    <a:pt x="72" y="357"/>
                  </a:lnTo>
                  <a:cubicBezTo>
                    <a:pt x="1" y="393"/>
                    <a:pt x="1" y="500"/>
                    <a:pt x="72" y="553"/>
                  </a:cubicBezTo>
                  <a:lnTo>
                    <a:pt x="144" y="589"/>
                  </a:lnTo>
                  <a:cubicBezTo>
                    <a:pt x="215" y="625"/>
                    <a:pt x="286" y="696"/>
                    <a:pt x="322" y="767"/>
                  </a:cubicBezTo>
                  <a:lnTo>
                    <a:pt x="358" y="839"/>
                  </a:lnTo>
                  <a:cubicBezTo>
                    <a:pt x="385" y="874"/>
                    <a:pt x="425" y="892"/>
                    <a:pt x="463" y="892"/>
                  </a:cubicBezTo>
                  <a:cubicBezTo>
                    <a:pt x="501" y="892"/>
                    <a:pt x="536" y="874"/>
                    <a:pt x="554" y="839"/>
                  </a:cubicBezTo>
                  <a:lnTo>
                    <a:pt x="608" y="767"/>
                  </a:lnTo>
                  <a:cubicBezTo>
                    <a:pt x="643" y="696"/>
                    <a:pt x="697" y="625"/>
                    <a:pt x="768" y="589"/>
                  </a:cubicBezTo>
                  <a:lnTo>
                    <a:pt x="857" y="553"/>
                  </a:lnTo>
                  <a:cubicBezTo>
                    <a:pt x="929" y="500"/>
                    <a:pt x="929" y="393"/>
                    <a:pt x="857" y="357"/>
                  </a:cubicBezTo>
                  <a:lnTo>
                    <a:pt x="768" y="303"/>
                  </a:lnTo>
                  <a:cubicBezTo>
                    <a:pt x="697" y="268"/>
                    <a:pt x="643" y="214"/>
                    <a:pt x="608" y="143"/>
                  </a:cubicBezTo>
                  <a:lnTo>
                    <a:pt x="554" y="54"/>
                  </a:lnTo>
                  <a:cubicBezTo>
                    <a:pt x="536" y="18"/>
                    <a:pt x="501" y="0"/>
                    <a:pt x="4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3" name="Google Shape;953;p50"/>
          <p:cNvGrpSpPr/>
          <p:nvPr/>
        </p:nvGrpSpPr>
        <p:grpSpPr>
          <a:xfrm>
            <a:off x="6364007" y="2363454"/>
            <a:ext cx="651137" cy="607505"/>
            <a:chOff x="1819742" y="3733949"/>
            <a:chExt cx="342235" cy="323985"/>
          </a:xfrm>
        </p:grpSpPr>
        <p:sp>
          <p:nvSpPr>
            <p:cNvPr id="954" name="Google Shape;954;p50"/>
            <p:cNvSpPr/>
            <p:nvPr/>
          </p:nvSpPr>
          <p:spPr>
            <a:xfrm>
              <a:off x="1919397" y="3748755"/>
              <a:ext cx="146339" cy="51120"/>
            </a:xfrm>
            <a:custGeom>
              <a:rect b="b" l="l" r="r" t="t"/>
              <a:pathLst>
                <a:path extrusionOk="0" h="1602" w="4586">
                  <a:moveTo>
                    <a:pt x="2284" y="0"/>
                  </a:moveTo>
                  <a:lnTo>
                    <a:pt x="0" y="625"/>
                  </a:lnTo>
                  <a:lnTo>
                    <a:pt x="410" y="1320"/>
                  </a:lnTo>
                  <a:cubicBezTo>
                    <a:pt x="514" y="1498"/>
                    <a:pt x="703" y="1602"/>
                    <a:pt x="897" y="1602"/>
                  </a:cubicBezTo>
                  <a:cubicBezTo>
                    <a:pt x="937" y="1602"/>
                    <a:pt x="977" y="1597"/>
                    <a:pt x="1017" y="1588"/>
                  </a:cubicBezTo>
                  <a:cubicBezTo>
                    <a:pt x="1374" y="1499"/>
                    <a:pt x="1891" y="1392"/>
                    <a:pt x="2284" y="1392"/>
                  </a:cubicBezTo>
                  <a:cubicBezTo>
                    <a:pt x="2694" y="1392"/>
                    <a:pt x="3212" y="1499"/>
                    <a:pt x="3551" y="1588"/>
                  </a:cubicBezTo>
                  <a:cubicBezTo>
                    <a:pt x="3594" y="1597"/>
                    <a:pt x="3637" y="1602"/>
                    <a:pt x="3679" y="1602"/>
                  </a:cubicBezTo>
                  <a:cubicBezTo>
                    <a:pt x="3883" y="1602"/>
                    <a:pt x="4072" y="1498"/>
                    <a:pt x="4175" y="1320"/>
                  </a:cubicBezTo>
                  <a:lnTo>
                    <a:pt x="4586" y="625"/>
                  </a:lnTo>
                  <a:lnTo>
                    <a:pt x="2284" y="0"/>
                  </a:ln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50"/>
            <p:cNvSpPr/>
            <p:nvPr/>
          </p:nvSpPr>
          <p:spPr>
            <a:xfrm>
              <a:off x="1919397" y="3748755"/>
              <a:ext cx="72882" cy="51120"/>
            </a:xfrm>
            <a:custGeom>
              <a:rect b="b" l="l" r="r" t="t"/>
              <a:pathLst>
                <a:path extrusionOk="0" h="1602" w="2284">
                  <a:moveTo>
                    <a:pt x="2284" y="0"/>
                  </a:moveTo>
                  <a:lnTo>
                    <a:pt x="0" y="625"/>
                  </a:lnTo>
                  <a:lnTo>
                    <a:pt x="410" y="1320"/>
                  </a:lnTo>
                  <a:cubicBezTo>
                    <a:pt x="514" y="1498"/>
                    <a:pt x="703" y="1602"/>
                    <a:pt x="897" y="1602"/>
                  </a:cubicBezTo>
                  <a:cubicBezTo>
                    <a:pt x="937" y="1602"/>
                    <a:pt x="977" y="1597"/>
                    <a:pt x="1017" y="1588"/>
                  </a:cubicBezTo>
                  <a:cubicBezTo>
                    <a:pt x="1267" y="1517"/>
                    <a:pt x="1606" y="1445"/>
                    <a:pt x="1927" y="1410"/>
                  </a:cubicBezTo>
                  <a:cubicBezTo>
                    <a:pt x="1659" y="767"/>
                    <a:pt x="2284" y="482"/>
                    <a:pt x="2284" y="482"/>
                  </a:cubicBezTo>
                  <a:lnTo>
                    <a:pt x="2284" y="0"/>
                  </a:ln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50"/>
            <p:cNvSpPr/>
            <p:nvPr/>
          </p:nvSpPr>
          <p:spPr>
            <a:xfrm>
              <a:off x="1852195" y="3733949"/>
              <a:ext cx="280744" cy="229465"/>
            </a:xfrm>
            <a:custGeom>
              <a:rect b="b" l="l" r="r" t="t"/>
              <a:pathLst>
                <a:path extrusionOk="0" h="7191" w="8798">
                  <a:moveTo>
                    <a:pt x="4390" y="0"/>
                  </a:moveTo>
                  <a:cubicBezTo>
                    <a:pt x="1963" y="0"/>
                    <a:pt x="1" y="1981"/>
                    <a:pt x="1" y="4407"/>
                  </a:cubicBezTo>
                  <a:cubicBezTo>
                    <a:pt x="1" y="5282"/>
                    <a:pt x="250" y="6281"/>
                    <a:pt x="714" y="7191"/>
                  </a:cubicBezTo>
                  <a:lnTo>
                    <a:pt x="1553" y="6762"/>
                  </a:lnTo>
                  <a:cubicBezTo>
                    <a:pt x="1160" y="5995"/>
                    <a:pt x="928" y="5139"/>
                    <a:pt x="928" y="4407"/>
                  </a:cubicBezTo>
                  <a:cubicBezTo>
                    <a:pt x="928" y="2498"/>
                    <a:pt x="2481" y="928"/>
                    <a:pt x="4390" y="928"/>
                  </a:cubicBezTo>
                  <a:cubicBezTo>
                    <a:pt x="6317" y="928"/>
                    <a:pt x="7869" y="2498"/>
                    <a:pt x="7869" y="4407"/>
                  </a:cubicBezTo>
                  <a:cubicBezTo>
                    <a:pt x="7869" y="5139"/>
                    <a:pt x="7637" y="5995"/>
                    <a:pt x="7245" y="6762"/>
                  </a:cubicBezTo>
                  <a:lnTo>
                    <a:pt x="8083" y="7191"/>
                  </a:lnTo>
                  <a:cubicBezTo>
                    <a:pt x="8547" y="6281"/>
                    <a:pt x="8797" y="5282"/>
                    <a:pt x="8797" y="4407"/>
                  </a:cubicBezTo>
                  <a:cubicBezTo>
                    <a:pt x="8797" y="1981"/>
                    <a:pt x="6834" y="0"/>
                    <a:pt x="4390" y="0"/>
                  </a:cubicBezTo>
                  <a:close/>
                </a:path>
              </a:pathLst>
            </a:custGeom>
            <a:solidFill>
              <a:srgbClr val="EA9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50"/>
            <p:cNvSpPr/>
            <p:nvPr/>
          </p:nvSpPr>
          <p:spPr>
            <a:xfrm>
              <a:off x="1852769" y="3879110"/>
              <a:ext cx="48982" cy="84306"/>
            </a:xfrm>
            <a:custGeom>
              <a:rect b="b" l="l" r="r" t="t"/>
              <a:pathLst>
                <a:path extrusionOk="0" h="2642" w="1535">
                  <a:moveTo>
                    <a:pt x="910" y="1"/>
                  </a:moveTo>
                  <a:cubicBezTo>
                    <a:pt x="571" y="72"/>
                    <a:pt x="250" y="162"/>
                    <a:pt x="1" y="251"/>
                  </a:cubicBezTo>
                  <a:cubicBezTo>
                    <a:pt x="54" y="1036"/>
                    <a:pt x="304" y="1857"/>
                    <a:pt x="696" y="2642"/>
                  </a:cubicBezTo>
                  <a:lnTo>
                    <a:pt x="1535" y="2213"/>
                  </a:lnTo>
                  <a:cubicBezTo>
                    <a:pt x="1160" y="1482"/>
                    <a:pt x="946" y="697"/>
                    <a:pt x="910" y="1"/>
                  </a:cubicBezTo>
                  <a:close/>
                </a:path>
              </a:pathLst>
            </a:custGeom>
            <a:solidFill>
              <a:srgbClr val="BC7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50"/>
            <p:cNvSpPr/>
            <p:nvPr/>
          </p:nvSpPr>
          <p:spPr>
            <a:xfrm>
              <a:off x="2083351" y="3879110"/>
              <a:ext cx="49014" cy="84306"/>
            </a:xfrm>
            <a:custGeom>
              <a:rect b="b" l="l" r="r" t="t"/>
              <a:pathLst>
                <a:path extrusionOk="0" h="2642" w="1536">
                  <a:moveTo>
                    <a:pt x="625" y="1"/>
                  </a:moveTo>
                  <a:cubicBezTo>
                    <a:pt x="590" y="697"/>
                    <a:pt x="375" y="1482"/>
                    <a:pt x="1" y="2213"/>
                  </a:cubicBezTo>
                  <a:lnTo>
                    <a:pt x="839" y="2642"/>
                  </a:lnTo>
                  <a:cubicBezTo>
                    <a:pt x="1232" y="1857"/>
                    <a:pt x="1482" y="1036"/>
                    <a:pt x="1535" y="251"/>
                  </a:cubicBezTo>
                  <a:cubicBezTo>
                    <a:pt x="1268" y="162"/>
                    <a:pt x="964" y="72"/>
                    <a:pt x="625" y="1"/>
                  </a:cubicBezTo>
                  <a:close/>
                </a:path>
              </a:pathLst>
            </a:custGeom>
            <a:solidFill>
              <a:srgbClr val="BC7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50"/>
            <p:cNvSpPr/>
            <p:nvPr/>
          </p:nvSpPr>
          <p:spPr>
            <a:xfrm>
              <a:off x="1894891" y="3918615"/>
              <a:ext cx="75212" cy="115355"/>
            </a:xfrm>
            <a:custGeom>
              <a:rect b="b" l="l" r="r" t="t"/>
              <a:pathLst>
                <a:path extrusionOk="0" h="3615" w="2357">
                  <a:moveTo>
                    <a:pt x="943" y="0"/>
                  </a:moveTo>
                  <a:cubicBezTo>
                    <a:pt x="897" y="0"/>
                    <a:pt x="850" y="4"/>
                    <a:pt x="804" y="12"/>
                  </a:cubicBezTo>
                  <a:cubicBezTo>
                    <a:pt x="304" y="101"/>
                    <a:pt x="1" y="583"/>
                    <a:pt x="126" y="1065"/>
                  </a:cubicBezTo>
                  <a:lnTo>
                    <a:pt x="572" y="2938"/>
                  </a:lnTo>
                  <a:cubicBezTo>
                    <a:pt x="681" y="3345"/>
                    <a:pt x="1038" y="3615"/>
                    <a:pt x="1425" y="3615"/>
                  </a:cubicBezTo>
                  <a:cubicBezTo>
                    <a:pt x="1479" y="3615"/>
                    <a:pt x="1534" y="3609"/>
                    <a:pt x="1589" y="3598"/>
                  </a:cubicBezTo>
                  <a:cubicBezTo>
                    <a:pt x="2071" y="3491"/>
                    <a:pt x="2356" y="3027"/>
                    <a:pt x="2249" y="2563"/>
                  </a:cubicBezTo>
                  <a:cubicBezTo>
                    <a:pt x="2213" y="2421"/>
                    <a:pt x="2142" y="2314"/>
                    <a:pt x="2071" y="2207"/>
                  </a:cubicBezTo>
                  <a:cubicBezTo>
                    <a:pt x="2017" y="2153"/>
                    <a:pt x="1999" y="2064"/>
                    <a:pt x="2017" y="1992"/>
                  </a:cubicBezTo>
                  <a:cubicBezTo>
                    <a:pt x="2053" y="1868"/>
                    <a:pt x="2053" y="1743"/>
                    <a:pt x="2017" y="1600"/>
                  </a:cubicBezTo>
                  <a:cubicBezTo>
                    <a:pt x="1981" y="1475"/>
                    <a:pt x="1928" y="1350"/>
                    <a:pt x="1839" y="1261"/>
                  </a:cubicBezTo>
                  <a:cubicBezTo>
                    <a:pt x="1785" y="1207"/>
                    <a:pt x="1767" y="1136"/>
                    <a:pt x="1785" y="1065"/>
                  </a:cubicBezTo>
                  <a:cubicBezTo>
                    <a:pt x="1821" y="922"/>
                    <a:pt x="1821" y="779"/>
                    <a:pt x="1767" y="636"/>
                  </a:cubicBezTo>
                  <a:cubicBezTo>
                    <a:pt x="1672" y="255"/>
                    <a:pt x="1321" y="0"/>
                    <a:pt x="943" y="0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50"/>
            <p:cNvSpPr/>
            <p:nvPr/>
          </p:nvSpPr>
          <p:spPr>
            <a:xfrm>
              <a:off x="1819742" y="3950302"/>
              <a:ext cx="61522" cy="94294"/>
            </a:xfrm>
            <a:custGeom>
              <a:rect b="b" l="l" r="r" t="t"/>
              <a:pathLst>
                <a:path extrusionOk="0" h="2955" w="1928">
                  <a:moveTo>
                    <a:pt x="1267" y="0"/>
                  </a:moveTo>
                  <a:lnTo>
                    <a:pt x="429" y="214"/>
                  </a:lnTo>
                  <a:cubicBezTo>
                    <a:pt x="161" y="268"/>
                    <a:pt x="1" y="536"/>
                    <a:pt x="72" y="785"/>
                  </a:cubicBezTo>
                  <a:lnTo>
                    <a:pt x="500" y="2587"/>
                  </a:lnTo>
                  <a:cubicBezTo>
                    <a:pt x="562" y="2805"/>
                    <a:pt x="760" y="2955"/>
                    <a:pt x="986" y="2955"/>
                  </a:cubicBezTo>
                  <a:cubicBezTo>
                    <a:pt x="1020" y="2955"/>
                    <a:pt x="1054" y="2951"/>
                    <a:pt x="1089" y="2944"/>
                  </a:cubicBezTo>
                  <a:lnTo>
                    <a:pt x="1928" y="2730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EA9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50"/>
            <p:cNvSpPr/>
            <p:nvPr/>
          </p:nvSpPr>
          <p:spPr>
            <a:xfrm>
              <a:off x="1836814" y="3915807"/>
              <a:ext cx="106516" cy="141904"/>
            </a:xfrm>
            <a:custGeom>
              <a:rect b="b" l="l" r="r" t="t"/>
              <a:pathLst>
                <a:path extrusionOk="0" h="4447" w="3338">
                  <a:moveTo>
                    <a:pt x="1744" y="0"/>
                  </a:moveTo>
                  <a:cubicBezTo>
                    <a:pt x="1670" y="0"/>
                    <a:pt x="1594" y="10"/>
                    <a:pt x="1518" y="29"/>
                  </a:cubicBezTo>
                  <a:lnTo>
                    <a:pt x="786" y="207"/>
                  </a:lnTo>
                  <a:cubicBezTo>
                    <a:pt x="304" y="314"/>
                    <a:pt x="1" y="814"/>
                    <a:pt x="126" y="1295"/>
                  </a:cubicBezTo>
                  <a:lnTo>
                    <a:pt x="715" y="3758"/>
                  </a:lnTo>
                  <a:cubicBezTo>
                    <a:pt x="820" y="4166"/>
                    <a:pt x="1195" y="4446"/>
                    <a:pt x="1600" y="4446"/>
                  </a:cubicBezTo>
                  <a:cubicBezTo>
                    <a:pt x="1673" y="4446"/>
                    <a:pt x="1747" y="4437"/>
                    <a:pt x="1821" y="4418"/>
                  </a:cubicBezTo>
                  <a:lnTo>
                    <a:pt x="2552" y="4239"/>
                  </a:lnTo>
                  <a:cubicBezTo>
                    <a:pt x="3034" y="4132"/>
                    <a:pt x="3338" y="3633"/>
                    <a:pt x="3230" y="3151"/>
                  </a:cubicBezTo>
                  <a:lnTo>
                    <a:pt x="2624" y="689"/>
                  </a:lnTo>
                  <a:cubicBezTo>
                    <a:pt x="2518" y="281"/>
                    <a:pt x="2156" y="0"/>
                    <a:pt x="1744" y="0"/>
                  </a:cubicBezTo>
                  <a:close/>
                </a:path>
              </a:pathLst>
            </a:custGeom>
            <a:solidFill>
              <a:srgbClr val="EB42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50"/>
            <p:cNvSpPr/>
            <p:nvPr/>
          </p:nvSpPr>
          <p:spPr>
            <a:xfrm>
              <a:off x="2011618" y="3918615"/>
              <a:ext cx="75180" cy="115355"/>
            </a:xfrm>
            <a:custGeom>
              <a:rect b="b" l="l" r="r" t="t"/>
              <a:pathLst>
                <a:path extrusionOk="0" h="3615" w="2356">
                  <a:moveTo>
                    <a:pt x="1414" y="0"/>
                  </a:moveTo>
                  <a:cubicBezTo>
                    <a:pt x="1036" y="0"/>
                    <a:pt x="685" y="255"/>
                    <a:pt x="589" y="636"/>
                  </a:cubicBezTo>
                  <a:cubicBezTo>
                    <a:pt x="554" y="779"/>
                    <a:pt x="554" y="922"/>
                    <a:pt x="572" y="1065"/>
                  </a:cubicBezTo>
                  <a:cubicBezTo>
                    <a:pt x="589" y="1136"/>
                    <a:pt x="572" y="1207"/>
                    <a:pt x="518" y="1261"/>
                  </a:cubicBezTo>
                  <a:cubicBezTo>
                    <a:pt x="447" y="1350"/>
                    <a:pt x="375" y="1475"/>
                    <a:pt x="340" y="1600"/>
                  </a:cubicBezTo>
                  <a:cubicBezTo>
                    <a:pt x="322" y="1743"/>
                    <a:pt x="322" y="1868"/>
                    <a:pt x="340" y="1992"/>
                  </a:cubicBezTo>
                  <a:cubicBezTo>
                    <a:pt x="357" y="2064"/>
                    <a:pt x="340" y="2153"/>
                    <a:pt x="286" y="2207"/>
                  </a:cubicBezTo>
                  <a:cubicBezTo>
                    <a:pt x="215" y="2314"/>
                    <a:pt x="143" y="2421"/>
                    <a:pt x="108" y="2563"/>
                  </a:cubicBezTo>
                  <a:cubicBezTo>
                    <a:pt x="1" y="3027"/>
                    <a:pt x="304" y="3491"/>
                    <a:pt x="768" y="3598"/>
                  </a:cubicBezTo>
                  <a:cubicBezTo>
                    <a:pt x="823" y="3609"/>
                    <a:pt x="878" y="3615"/>
                    <a:pt x="933" y="3615"/>
                  </a:cubicBezTo>
                  <a:cubicBezTo>
                    <a:pt x="1323" y="3615"/>
                    <a:pt x="1691" y="3345"/>
                    <a:pt x="1785" y="2938"/>
                  </a:cubicBezTo>
                  <a:lnTo>
                    <a:pt x="2231" y="1065"/>
                  </a:lnTo>
                  <a:cubicBezTo>
                    <a:pt x="2356" y="583"/>
                    <a:pt x="2053" y="101"/>
                    <a:pt x="1553" y="12"/>
                  </a:cubicBezTo>
                  <a:cubicBezTo>
                    <a:pt x="1507" y="4"/>
                    <a:pt x="1460" y="0"/>
                    <a:pt x="1414" y="0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50"/>
            <p:cNvSpPr/>
            <p:nvPr/>
          </p:nvSpPr>
          <p:spPr>
            <a:xfrm>
              <a:off x="2100455" y="3950302"/>
              <a:ext cx="61522" cy="94294"/>
            </a:xfrm>
            <a:custGeom>
              <a:rect b="b" l="l" r="r" t="t"/>
              <a:pathLst>
                <a:path extrusionOk="0" h="2955" w="1928">
                  <a:moveTo>
                    <a:pt x="660" y="0"/>
                  </a:moveTo>
                  <a:lnTo>
                    <a:pt x="0" y="2730"/>
                  </a:lnTo>
                  <a:lnTo>
                    <a:pt x="839" y="2944"/>
                  </a:lnTo>
                  <a:cubicBezTo>
                    <a:pt x="873" y="2951"/>
                    <a:pt x="908" y="2955"/>
                    <a:pt x="942" y="2955"/>
                  </a:cubicBezTo>
                  <a:cubicBezTo>
                    <a:pt x="1168" y="2955"/>
                    <a:pt x="1365" y="2805"/>
                    <a:pt x="1427" y="2587"/>
                  </a:cubicBezTo>
                  <a:lnTo>
                    <a:pt x="1856" y="785"/>
                  </a:lnTo>
                  <a:cubicBezTo>
                    <a:pt x="1927" y="536"/>
                    <a:pt x="1766" y="268"/>
                    <a:pt x="1517" y="214"/>
                  </a:cubicBezTo>
                  <a:lnTo>
                    <a:pt x="660" y="0"/>
                  </a:lnTo>
                  <a:close/>
                </a:path>
              </a:pathLst>
            </a:custGeom>
            <a:solidFill>
              <a:srgbClr val="EA9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50"/>
            <p:cNvSpPr/>
            <p:nvPr/>
          </p:nvSpPr>
          <p:spPr>
            <a:xfrm>
              <a:off x="2038390" y="3915807"/>
              <a:ext cx="106484" cy="141904"/>
            </a:xfrm>
            <a:custGeom>
              <a:rect b="b" l="l" r="r" t="t"/>
              <a:pathLst>
                <a:path extrusionOk="0" h="4447" w="3337">
                  <a:moveTo>
                    <a:pt x="1600" y="0"/>
                  </a:moveTo>
                  <a:cubicBezTo>
                    <a:pt x="1195" y="0"/>
                    <a:pt x="820" y="281"/>
                    <a:pt x="714" y="689"/>
                  </a:cubicBezTo>
                  <a:lnTo>
                    <a:pt x="125" y="3151"/>
                  </a:lnTo>
                  <a:cubicBezTo>
                    <a:pt x="0" y="3633"/>
                    <a:pt x="304" y="4132"/>
                    <a:pt x="785" y="4239"/>
                  </a:cubicBezTo>
                  <a:lnTo>
                    <a:pt x="1517" y="4418"/>
                  </a:lnTo>
                  <a:cubicBezTo>
                    <a:pt x="1593" y="4437"/>
                    <a:pt x="1669" y="4446"/>
                    <a:pt x="1743" y="4446"/>
                  </a:cubicBezTo>
                  <a:cubicBezTo>
                    <a:pt x="2155" y="4446"/>
                    <a:pt x="2517" y="4166"/>
                    <a:pt x="2623" y="3758"/>
                  </a:cubicBezTo>
                  <a:lnTo>
                    <a:pt x="3230" y="1295"/>
                  </a:lnTo>
                  <a:cubicBezTo>
                    <a:pt x="3337" y="814"/>
                    <a:pt x="3051" y="314"/>
                    <a:pt x="2552" y="207"/>
                  </a:cubicBezTo>
                  <a:lnTo>
                    <a:pt x="1820" y="29"/>
                  </a:lnTo>
                  <a:cubicBezTo>
                    <a:pt x="1747" y="10"/>
                    <a:pt x="1673" y="0"/>
                    <a:pt x="1600" y="0"/>
                  </a:cubicBezTo>
                  <a:close/>
                </a:path>
              </a:pathLst>
            </a:custGeom>
            <a:solidFill>
              <a:srgbClr val="EB42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50"/>
            <p:cNvSpPr/>
            <p:nvPr/>
          </p:nvSpPr>
          <p:spPr>
            <a:xfrm>
              <a:off x="1836814" y="3916701"/>
              <a:ext cx="79201" cy="141010"/>
            </a:xfrm>
            <a:custGeom>
              <a:rect b="b" l="l" r="r" t="t"/>
              <a:pathLst>
                <a:path extrusionOk="0" h="4419" w="2482">
                  <a:moveTo>
                    <a:pt x="1518" y="1"/>
                  </a:moveTo>
                  <a:lnTo>
                    <a:pt x="786" y="179"/>
                  </a:lnTo>
                  <a:cubicBezTo>
                    <a:pt x="304" y="286"/>
                    <a:pt x="1" y="786"/>
                    <a:pt x="126" y="1267"/>
                  </a:cubicBezTo>
                  <a:lnTo>
                    <a:pt x="715" y="3730"/>
                  </a:lnTo>
                  <a:cubicBezTo>
                    <a:pt x="820" y="4138"/>
                    <a:pt x="1195" y="4418"/>
                    <a:pt x="1600" y="4418"/>
                  </a:cubicBezTo>
                  <a:cubicBezTo>
                    <a:pt x="1673" y="4418"/>
                    <a:pt x="1747" y="4409"/>
                    <a:pt x="1821" y="4390"/>
                  </a:cubicBezTo>
                  <a:lnTo>
                    <a:pt x="2481" y="4229"/>
                  </a:lnTo>
                  <a:cubicBezTo>
                    <a:pt x="2196" y="3301"/>
                    <a:pt x="1589" y="2855"/>
                    <a:pt x="1303" y="1874"/>
                  </a:cubicBezTo>
                  <a:cubicBezTo>
                    <a:pt x="964" y="696"/>
                    <a:pt x="1518" y="1"/>
                    <a:pt x="1518" y="1"/>
                  </a:cubicBezTo>
                  <a:close/>
                </a:path>
              </a:pathLst>
            </a:custGeom>
            <a:solidFill>
              <a:srgbClr val="BC31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50"/>
            <p:cNvSpPr/>
            <p:nvPr/>
          </p:nvSpPr>
          <p:spPr>
            <a:xfrm>
              <a:off x="2038390" y="3915807"/>
              <a:ext cx="67777" cy="142127"/>
            </a:xfrm>
            <a:custGeom>
              <a:rect b="b" l="l" r="r" t="t"/>
              <a:pathLst>
                <a:path extrusionOk="0" h="4454" w="2124">
                  <a:moveTo>
                    <a:pt x="1600" y="0"/>
                  </a:moveTo>
                  <a:cubicBezTo>
                    <a:pt x="1195" y="0"/>
                    <a:pt x="820" y="281"/>
                    <a:pt x="714" y="689"/>
                  </a:cubicBezTo>
                  <a:lnTo>
                    <a:pt x="125" y="3151"/>
                  </a:lnTo>
                  <a:cubicBezTo>
                    <a:pt x="0" y="3633"/>
                    <a:pt x="304" y="4132"/>
                    <a:pt x="785" y="4239"/>
                  </a:cubicBezTo>
                  <a:lnTo>
                    <a:pt x="1517" y="4418"/>
                  </a:lnTo>
                  <a:cubicBezTo>
                    <a:pt x="1588" y="4436"/>
                    <a:pt x="1642" y="4454"/>
                    <a:pt x="1695" y="4454"/>
                  </a:cubicBezTo>
                  <a:cubicBezTo>
                    <a:pt x="1660" y="3579"/>
                    <a:pt x="1142" y="3401"/>
                    <a:pt x="1142" y="2223"/>
                  </a:cubicBezTo>
                  <a:cubicBezTo>
                    <a:pt x="1142" y="760"/>
                    <a:pt x="2123" y="100"/>
                    <a:pt x="2123" y="100"/>
                  </a:cubicBezTo>
                  <a:lnTo>
                    <a:pt x="1820" y="29"/>
                  </a:lnTo>
                  <a:cubicBezTo>
                    <a:pt x="1747" y="10"/>
                    <a:pt x="1673" y="0"/>
                    <a:pt x="1600" y="0"/>
                  </a:cubicBezTo>
                  <a:close/>
                </a:path>
              </a:pathLst>
            </a:custGeom>
            <a:solidFill>
              <a:srgbClr val="BC31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Google Shape;640;p36"/>
          <p:cNvPicPr preferRelativeResize="0"/>
          <p:nvPr/>
        </p:nvPicPr>
        <p:blipFill rotWithShape="1">
          <a:blip r:embed="rId3">
            <a:alphaModFix/>
          </a:blip>
          <a:srcRect b="0" l="19014" r="19008" t="0"/>
          <a:stretch/>
        </p:blipFill>
        <p:spPr>
          <a:xfrm rot="-1801773">
            <a:off x="1216801" y="481251"/>
            <a:ext cx="1366693" cy="124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6"/>
          <p:cNvPicPr preferRelativeResize="0"/>
          <p:nvPr/>
        </p:nvPicPr>
        <p:blipFill rotWithShape="1">
          <a:blip r:embed="rId4">
            <a:alphaModFix/>
          </a:blip>
          <a:srcRect b="0" l="24955" r="24658" t="0"/>
          <a:stretch/>
        </p:blipFill>
        <p:spPr>
          <a:xfrm rot="2308433">
            <a:off x="460475" y="3728217"/>
            <a:ext cx="1046906" cy="1168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36"/>
          <p:cNvPicPr preferRelativeResize="0"/>
          <p:nvPr/>
        </p:nvPicPr>
        <p:blipFill rotWithShape="1">
          <a:blip r:embed="rId4">
            <a:alphaModFix/>
          </a:blip>
          <a:srcRect b="0" l="24955" r="24658" t="0"/>
          <a:stretch/>
        </p:blipFill>
        <p:spPr>
          <a:xfrm rot="1052952">
            <a:off x="7122038" y="969716"/>
            <a:ext cx="1046904" cy="1168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36"/>
          <p:cNvPicPr preferRelativeResize="0"/>
          <p:nvPr/>
        </p:nvPicPr>
        <p:blipFill rotWithShape="1">
          <a:blip r:embed="rId4">
            <a:alphaModFix/>
          </a:blip>
          <a:srcRect b="0" l="24955" r="24658" t="0"/>
          <a:stretch/>
        </p:blipFill>
        <p:spPr>
          <a:xfrm rot="-594186">
            <a:off x="796007" y="1119140"/>
            <a:ext cx="939501" cy="1048852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36"/>
          <p:cNvSpPr txBox="1"/>
          <p:nvPr>
            <p:ph type="title"/>
          </p:nvPr>
        </p:nvSpPr>
        <p:spPr>
          <a:xfrm rot="-751047">
            <a:off x="875340" y="1224039"/>
            <a:ext cx="820811" cy="69882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45" name="Google Shape;645;p36"/>
          <p:cNvSpPr txBox="1"/>
          <p:nvPr>
            <p:ph idx="2" type="ctrTitle"/>
          </p:nvPr>
        </p:nvSpPr>
        <p:spPr>
          <a:xfrm>
            <a:off x="2173800" y="441450"/>
            <a:ext cx="4796400" cy="13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Sumário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46" name="Google Shape;646;p36"/>
          <p:cNvSpPr txBox="1"/>
          <p:nvPr>
            <p:ph idx="3" type="ctrTitle"/>
          </p:nvPr>
        </p:nvSpPr>
        <p:spPr>
          <a:xfrm>
            <a:off x="1645463" y="2120465"/>
            <a:ext cx="2726400" cy="6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47" name="Google Shape;647;p36"/>
          <p:cNvSpPr txBox="1"/>
          <p:nvPr>
            <p:ph idx="5" type="ctrTitle"/>
          </p:nvPr>
        </p:nvSpPr>
        <p:spPr>
          <a:xfrm>
            <a:off x="4772188" y="2120465"/>
            <a:ext cx="2726400" cy="6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Motivação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48" name="Google Shape;648;p36"/>
          <p:cNvSpPr txBox="1"/>
          <p:nvPr>
            <p:ph idx="7" type="ctrTitle"/>
          </p:nvPr>
        </p:nvSpPr>
        <p:spPr>
          <a:xfrm>
            <a:off x="1368225" y="3467275"/>
            <a:ext cx="3280800" cy="6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Implementação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49" name="Google Shape;649;p36"/>
          <p:cNvSpPr txBox="1"/>
          <p:nvPr>
            <p:ph idx="9" type="ctrTitle"/>
          </p:nvPr>
        </p:nvSpPr>
        <p:spPr>
          <a:xfrm>
            <a:off x="4772188" y="3467265"/>
            <a:ext cx="2726400" cy="6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 pós-projeto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50" name="Google Shape;650;p36"/>
          <p:cNvSpPr txBox="1"/>
          <p:nvPr>
            <p:ph idx="13" type="title"/>
          </p:nvPr>
        </p:nvSpPr>
        <p:spPr>
          <a:xfrm rot="504329">
            <a:off x="588124" y="3925164"/>
            <a:ext cx="820918" cy="698686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51" name="Google Shape;651;p36"/>
          <p:cNvSpPr txBox="1"/>
          <p:nvPr>
            <p:ph idx="15" type="title"/>
          </p:nvPr>
        </p:nvSpPr>
        <p:spPr>
          <a:xfrm rot="1180413">
            <a:off x="7235116" y="1163947"/>
            <a:ext cx="820708" cy="698678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652" name="Google Shape;652;p36"/>
          <p:cNvPicPr preferRelativeResize="0"/>
          <p:nvPr/>
        </p:nvPicPr>
        <p:blipFill rotWithShape="1">
          <a:blip r:embed="rId4">
            <a:alphaModFix/>
          </a:blip>
          <a:srcRect b="0" l="24955" r="24658" t="0"/>
          <a:stretch/>
        </p:blipFill>
        <p:spPr>
          <a:xfrm rot="-254469">
            <a:off x="7558324" y="2932690"/>
            <a:ext cx="997652" cy="1113771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36"/>
          <p:cNvSpPr txBox="1"/>
          <p:nvPr>
            <p:ph idx="14" type="title"/>
          </p:nvPr>
        </p:nvSpPr>
        <p:spPr>
          <a:xfrm rot="-751047">
            <a:off x="7646728" y="3099452"/>
            <a:ext cx="820811" cy="69882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54" name="Google Shape;654;p36"/>
          <p:cNvSpPr/>
          <p:nvPr/>
        </p:nvSpPr>
        <p:spPr>
          <a:xfrm rot="-1548197">
            <a:off x="2434809" y="1742538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36"/>
          <p:cNvSpPr/>
          <p:nvPr/>
        </p:nvSpPr>
        <p:spPr>
          <a:xfrm rot="-1548197">
            <a:off x="6491359" y="1541750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660;p37"/>
          <p:cNvPicPr preferRelativeResize="0"/>
          <p:nvPr/>
        </p:nvPicPr>
        <p:blipFill rotWithShape="1">
          <a:blip r:embed="rId3">
            <a:alphaModFix/>
          </a:blip>
          <a:srcRect b="0" l="23718" r="23724" t="0"/>
          <a:stretch/>
        </p:blipFill>
        <p:spPr>
          <a:xfrm rot="8">
            <a:off x="771833" y="441669"/>
            <a:ext cx="1960862" cy="2098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7"/>
          <p:cNvPicPr preferRelativeResize="0"/>
          <p:nvPr/>
        </p:nvPicPr>
        <p:blipFill rotWithShape="1">
          <a:blip r:embed="rId4">
            <a:alphaModFix/>
          </a:blip>
          <a:srcRect b="0" l="20543" r="20543" t="0"/>
          <a:stretch/>
        </p:blipFill>
        <p:spPr>
          <a:xfrm>
            <a:off x="276137" y="3465816"/>
            <a:ext cx="1120776" cy="1070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7"/>
          <p:cNvPicPr preferRelativeResize="0"/>
          <p:nvPr/>
        </p:nvPicPr>
        <p:blipFill rotWithShape="1">
          <a:blip r:embed="rId5">
            <a:alphaModFix/>
          </a:blip>
          <a:srcRect b="0" l="29874" r="29874" t="0"/>
          <a:stretch/>
        </p:blipFill>
        <p:spPr>
          <a:xfrm>
            <a:off x="6611337" y="3994054"/>
            <a:ext cx="697901" cy="97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7"/>
          <p:cNvPicPr preferRelativeResize="0"/>
          <p:nvPr/>
        </p:nvPicPr>
        <p:blipFill rotWithShape="1">
          <a:blip r:embed="rId6">
            <a:alphaModFix/>
          </a:blip>
          <a:srcRect b="0" l="22652" r="22657" t="0"/>
          <a:stretch/>
        </p:blipFill>
        <p:spPr>
          <a:xfrm rot="-387411">
            <a:off x="6511957" y="571626"/>
            <a:ext cx="1509513" cy="1552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37"/>
          <p:cNvPicPr preferRelativeResize="0"/>
          <p:nvPr/>
        </p:nvPicPr>
        <p:blipFill rotWithShape="1">
          <a:blip r:embed="rId7">
            <a:alphaModFix/>
          </a:blip>
          <a:srcRect b="0" l="35976" r="35979" t="0"/>
          <a:stretch/>
        </p:blipFill>
        <p:spPr>
          <a:xfrm rot="308632">
            <a:off x="7541369" y="2329617"/>
            <a:ext cx="1258666" cy="25246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37"/>
          <p:cNvPicPr preferRelativeResize="0"/>
          <p:nvPr/>
        </p:nvPicPr>
        <p:blipFill rotWithShape="1">
          <a:blip r:embed="rId8">
            <a:alphaModFix/>
          </a:blip>
          <a:srcRect b="0" l="22214" r="22220" t="0"/>
          <a:stretch/>
        </p:blipFill>
        <p:spPr>
          <a:xfrm rot="1457927">
            <a:off x="1095904" y="3548765"/>
            <a:ext cx="1352567" cy="1369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37"/>
          <p:cNvPicPr preferRelativeResize="0"/>
          <p:nvPr/>
        </p:nvPicPr>
        <p:blipFill rotWithShape="1">
          <a:blip r:embed="rId9">
            <a:alphaModFix/>
          </a:blip>
          <a:srcRect b="0" l="24955" r="24658" t="0"/>
          <a:stretch/>
        </p:blipFill>
        <p:spPr>
          <a:xfrm rot="995987">
            <a:off x="3832632" y="648452"/>
            <a:ext cx="1478737" cy="1650854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37"/>
          <p:cNvSpPr txBox="1"/>
          <p:nvPr>
            <p:ph type="ctrTitle"/>
          </p:nvPr>
        </p:nvSpPr>
        <p:spPr>
          <a:xfrm>
            <a:off x="1595800" y="2522550"/>
            <a:ext cx="5952300" cy="9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>
                <a:solidFill>
                  <a:schemeClr val="dk2"/>
                </a:solidFill>
              </a:rPr>
              <a:t>Objetivo</a:t>
            </a:r>
            <a:endParaRPr sz="6200">
              <a:solidFill>
                <a:schemeClr val="lt2"/>
              </a:solidFill>
            </a:endParaRPr>
          </a:p>
        </p:txBody>
      </p:sp>
      <p:grpSp>
        <p:nvGrpSpPr>
          <p:cNvPr id="668" name="Google Shape;668;p37"/>
          <p:cNvGrpSpPr/>
          <p:nvPr/>
        </p:nvGrpSpPr>
        <p:grpSpPr>
          <a:xfrm>
            <a:off x="4364569" y="3556875"/>
            <a:ext cx="414713" cy="70105"/>
            <a:chOff x="4314513" y="3441800"/>
            <a:chExt cx="414713" cy="70105"/>
          </a:xfrm>
        </p:grpSpPr>
        <p:sp>
          <p:nvSpPr>
            <p:cNvPr id="669" name="Google Shape;669;p37"/>
            <p:cNvSpPr/>
            <p:nvPr/>
          </p:nvSpPr>
          <p:spPr>
            <a:xfrm>
              <a:off x="4661425" y="3444105"/>
              <a:ext cx="67800" cy="67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670" name="Google Shape;670;p37"/>
            <p:cNvSpPr/>
            <p:nvPr/>
          </p:nvSpPr>
          <p:spPr>
            <a:xfrm>
              <a:off x="4314513" y="3441800"/>
              <a:ext cx="67800" cy="67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671" name="Google Shape;671;p37"/>
            <p:cNvSpPr/>
            <p:nvPr/>
          </p:nvSpPr>
          <p:spPr>
            <a:xfrm>
              <a:off x="4467113" y="3450200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</p:grpSp>
      <p:sp>
        <p:nvSpPr>
          <p:cNvPr id="672" name="Google Shape;672;p37"/>
          <p:cNvSpPr txBox="1"/>
          <p:nvPr>
            <p:ph idx="2" type="title"/>
          </p:nvPr>
        </p:nvSpPr>
        <p:spPr>
          <a:xfrm rot="453332">
            <a:off x="4034450" y="1008846"/>
            <a:ext cx="1074630" cy="813818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38"/>
          <p:cNvSpPr txBox="1"/>
          <p:nvPr>
            <p:ph type="ctrTitle"/>
          </p:nvPr>
        </p:nvSpPr>
        <p:spPr>
          <a:xfrm>
            <a:off x="1636350" y="441450"/>
            <a:ext cx="5871300" cy="13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Objetivos do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Projeto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78" name="Google Shape;678;p38"/>
          <p:cNvSpPr txBox="1"/>
          <p:nvPr>
            <p:ph idx="1" type="subTitle"/>
          </p:nvPr>
        </p:nvSpPr>
        <p:spPr>
          <a:xfrm>
            <a:off x="712800" y="2656125"/>
            <a:ext cx="22002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Experiência mais próxima do que enfrentamos no mercado de trabalho</a:t>
            </a:r>
            <a:endParaRPr sz="1100"/>
          </a:p>
        </p:txBody>
      </p:sp>
      <p:sp>
        <p:nvSpPr>
          <p:cNvPr id="679" name="Google Shape;679;p38"/>
          <p:cNvSpPr txBox="1"/>
          <p:nvPr>
            <p:ph idx="2" type="ctrTitle"/>
          </p:nvPr>
        </p:nvSpPr>
        <p:spPr>
          <a:xfrm>
            <a:off x="507050" y="2227725"/>
            <a:ext cx="2611800" cy="50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Aprendizado</a:t>
            </a:r>
            <a:endParaRPr/>
          </a:p>
        </p:txBody>
      </p:sp>
      <p:sp>
        <p:nvSpPr>
          <p:cNvPr id="680" name="Google Shape;680;p38"/>
          <p:cNvSpPr txBox="1"/>
          <p:nvPr>
            <p:ph idx="3" type="subTitle"/>
          </p:nvPr>
        </p:nvSpPr>
        <p:spPr>
          <a:xfrm>
            <a:off x="6223750" y="2656125"/>
            <a:ext cx="22002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Desenvolver e aplicar os conhecimentos adquiridos</a:t>
            </a:r>
            <a:endParaRPr/>
          </a:p>
        </p:txBody>
      </p:sp>
      <p:sp>
        <p:nvSpPr>
          <p:cNvPr id="681" name="Google Shape;681;p38"/>
          <p:cNvSpPr txBox="1"/>
          <p:nvPr>
            <p:ph idx="4" type="ctrTitle"/>
          </p:nvPr>
        </p:nvSpPr>
        <p:spPr>
          <a:xfrm>
            <a:off x="6223800" y="2227725"/>
            <a:ext cx="2200200" cy="50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</a:t>
            </a:r>
            <a:endParaRPr/>
          </a:p>
        </p:txBody>
      </p:sp>
      <p:sp>
        <p:nvSpPr>
          <p:cNvPr id="682" name="Google Shape;682;p38"/>
          <p:cNvSpPr txBox="1"/>
          <p:nvPr>
            <p:ph idx="5" type="subTitle"/>
          </p:nvPr>
        </p:nvSpPr>
        <p:spPr>
          <a:xfrm>
            <a:off x="712800" y="3923950"/>
            <a:ext cx="22002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Experiência de gestão de um projeto tecnológico em equipe</a:t>
            </a:r>
            <a:endParaRPr sz="1100"/>
          </a:p>
        </p:txBody>
      </p:sp>
      <p:sp>
        <p:nvSpPr>
          <p:cNvPr id="683" name="Google Shape;683;p38"/>
          <p:cNvSpPr txBox="1"/>
          <p:nvPr>
            <p:ph idx="6" type="ctrTitle"/>
          </p:nvPr>
        </p:nvSpPr>
        <p:spPr>
          <a:xfrm>
            <a:off x="712850" y="3495550"/>
            <a:ext cx="2200200" cy="50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Gestão</a:t>
            </a:r>
            <a:endParaRPr/>
          </a:p>
        </p:txBody>
      </p:sp>
      <p:sp>
        <p:nvSpPr>
          <p:cNvPr id="684" name="Google Shape;684;p38"/>
          <p:cNvSpPr txBox="1"/>
          <p:nvPr>
            <p:ph idx="7" type="subTitle"/>
          </p:nvPr>
        </p:nvSpPr>
        <p:spPr>
          <a:xfrm>
            <a:off x="6223750" y="3923950"/>
            <a:ext cx="22002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Ser aprovado no semestre</a:t>
            </a:r>
            <a:endParaRPr/>
          </a:p>
        </p:txBody>
      </p:sp>
      <p:sp>
        <p:nvSpPr>
          <p:cNvPr id="685" name="Google Shape;685;p38"/>
          <p:cNvSpPr txBox="1"/>
          <p:nvPr>
            <p:ph idx="8" type="ctrTitle"/>
          </p:nvPr>
        </p:nvSpPr>
        <p:spPr>
          <a:xfrm>
            <a:off x="6223700" y="3495550"/>
            <a:ext cx="2200200" cy="50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Passar :)</a:t>
            </a:r>
            <a:endParaRPr/>
          </a:p>
        </p:txBody>
      </p:sp>
      <p:sp>
        <p:nvSpPr>
          <p:cNvPr id="686" name="Google Shape;686;p38"/>
          <p:cNvSpPr/>
          <p:nvPr/>
        </p:nvSpPr>
        <p:spPr>
          <a:xfrm>
            <a:off x="3524675" y="2297796"/>
            <a:ext cx="2087400" cy="20874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7" name="Google Shape;687;p38"/>
          <p:cNvPicPr preferRelativeResize="0"/>
          <p:nvPr/>
        </p:nvPicPr>
        <p:blipFill rotWithShape="1">
          <a:blip r:embed="rId3">
            <a:alphaModFix/>
          </a:blip>
          <a:srcRect b="0" l="24955" r="24658" t="0"/>
          <a:stretch/>
        </p:blipFill>
        <p:spPr>
          <a:xfrm>
            <a:off x="3154690" y="2101282"/>
            <a:ext cx="1041144" cy="1162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38"/>
          <p:cNvPicPr preferRelativeResize="0"/>
          <p:nvPr/>
        </p:nvPicPr>
        <p:blipFill rotWithShape="1">
          <a:blip r:embed="rId3">
            <a:alphaModFix/>
          </a:blip>
          <a:srcRect b="0" l="24955" r="24658" t="0"/>
          <a:stretch/>
        </p:blipFill>
        <p:spPr>
          <a:xfrm>
            <a:off x="3154690" y="3419357"/>
            <a:ext cx="1041144" cy="1162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38"/>
          <p:cNvPicPr preferRelativeResize="0"/>
          <p:nvPr/>
        </p:nvPicPr>
        <p:blipFill rotWithShape="1">
          <a:blip r:embed="rId3">
            <a:alphaModFix/>
          </a:blip>
          <a:srcRect b="0" l="24955" r="24658" t="0"/>
          <a:stretch/>
        </p:blipFill>
        <p:spPr>
          <a:xfrm>
            <a:off x="4940915" y="2101282"/>
            <a:ext cx="1041144" cy="1162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38"/>
          <p:cNvPicPr preferRelativeResize="0"/>
          <p:nvPr/>
        </p:nvPicPr>
        <p:blipFill rotWithShape="1">
          <a:blip r:embed="rId3">
            <a:alphaModFix/>
          </a:blip>
          <a:srcRect b="0" l="24955" r="24658" t="0"/>
          <a:stretch/>
        </p:blipFill>
        <p:spPr>
          <a:xfrm>
            <a:off x="4940915" y="3419357"/>
            <a:ext cx="1041144" cy="11623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1" name="Google Shape;691;p38"/>
          <p:cNvGrpSpPr/>
          <p:nvPr/>
        </p:nvGrpSpPr>
        <p:grpSpPr>
          <a:xfrm>
            <a:off x="3401859" y="3727898"/>
            <a:ext cx="546829" cy="545247"/>
            <a:chOff x="2924948" y="4271961"/>
            <a:chExt cx="340512" cy="339527"/>
          </a:xfrm>
        </p:grpSpPr>
        <p:sp>
          <p:nvSpPr>
            <p:cNvPr id="692" name="Google Shape;692;p38"/>
            <p:cNvSpPr/>
            <p:nvPr/>
          </p:nvSpPr>
          <p:spPr>
            <a:xfrm>
              <a:off x="2953412" y="4299882"/>
              <a:ext cx="284159" cy="284159"/>
            </a:xfrm>
            <a:custGeom>
              <a:rect b="b" l="l" r="r" t="t"/>
              <a:pathLst>
                <a:path extrusionOk="0" h="8905" w="8905">
                  <a:moveTo>
                    <a:pt x="1945" y="1"/>
                  </a:moveTo>
                  <a:cubicBezTo>
                    <a:pt x="875" y="1"/>
                    <a:pt x="1" y="875"/>
                    <a:pt x="1" y="1946"/>
                  </a:cubicBezTo>
                  <a:lnTo>
                    <a:pt x="1" y="6959"/>
                  </a:lnTo>
                  <a:cubicBezTo>
                    <a:pt x="1" y="8030"/>
                    <a:pt x="875" y="8904"/>
                    <a:pt x="1945" y="8904"/>
                  </a:cubicBezTo>
                  <a:lnTo>
                    <a:pt x="6959" y="8904"/>
                  </a:lnTo>
                  <a:cubicBezTo>
                    <a:pt x="8030" y="8904"/>
                    <a:pt x="8904" y="8030"/>
                    <a:pt x="8904" y="6959"/>
                  </a:cubicBezTo>
                  <a:lnTo>
                    <a:pt x="8904" y="1946"/>
                  </a:lnTo>
                  <a:cubicBezTo>
                    <a:pt x="8904" y="875"/>
                    <a:pt x="8030" y="1"/>
                    <a:pt x="6959" y="1"/>
                  </a:cubicBezTo>
                  <a:close/>
                </a:path>
              </a:pathLst>
            </a:custGeom>
            <a:solidFill>
              <a:srgbClr val="EB42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8"/>
            <p:cNvSpPr/>
            <p:nvPr/>
          </p:nvSpPr>
          <p:spPr>
            <a:xfrm>
              <a:off x="2952263" y="4299882"/>
              <a:ext cx="173144" cy="284159"/>
            </a:xfrm>
            <a:custGeom>
              <a:rect b="b" l="l" r="r" t="t"/>
              <a:pathLst>
                <a:path extrusionOk="0" h="8905" w="5426">
                  <a:moveTo>
                    <a:pt x="1964" y="1"/>
                  </a:moveTo>
                  <a:cubicBezTo>
                    <a:pt x="875" y="1"/>
                    <a:pt x="1" y="875"/>
                    <a:pt x="1" y="1946"/>
                  </a:cubicBezTo>
                  <a:lnTo>
                    <a:pt x="1" y="6959"/>
                  </a:lnTo>
                  <a:cubicBezTo>
                    <a:pt x="1" y="8030"/>
                    <a:pt x="875" y="8904"/>
                    <a:pt x="1964" y="8904"/>
                  </a:cubicBezTo>
                  <a:lnTo>
                    <a:pt x="3641" y="8904"/>
                  </a:lnTo>
                  <a:cubicBezTo>
                    <a:pt x="3248" y="8173"/>
                    <a:pt x="3302" y="7298"/>
                    <a:pt x="3302" y="7298"/>
                  </a:cubicBezTo>
                  <a:lnTo>
                    <a:pt x="3302" y="4675"/>
                  </a:lnTo>
                  <a:cubicBezTo>
                    <a:pt x="3302" y="3890"/>
                    <a:pt x="3641" y="3159"/>
                    <a:pt x="4247" y="2641"/>
                  </a:cubicBezTo>
                  <a:cubicBezTo>
                    <a:pt x="5425" y="1642"/>
                    <a:pt x="5371" y="1"/>
                    <a:pt x="5371" y="1"/>
                  </a:cubicBezTo>
                  <a:close/>
                </a:path>
              </a:pathLst>
            </a:custGeom>
            <a:solidFill>
              <a:srgbClr val="BC31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8"/>
            <p:cNvSpPr/>
            <p:nvPr/>
          </p:nvSpPr>
          <p:spPr>
            <a:xfrm>
              <a:off x="2995533" y="4342036"/>
              <a:ext cx="198735" cy="199278"/>
            </a:xfrm>
            <a:custGeom>
              <a:rect b="b" l="l" r="r" t="t"/>
              <a:pathLst>
                <a:path extrusionOk="0" h="6245" w="6228">
                  <a:moveTo>
                    <a:pt x="1303" y="0"/>
                  </a:moveTo>
                  <a:cubicBezTo>
                    <a:pt x="590" y="0"/>
                    <a:pt x="1" y="589"/>
                    <a:pt x="1" y="1320"/>
                  </a:cubicBezTo>
                  <a:lnTo>
                    <a:pt x="1" y="4925"/>
                  </a:lnTo>
                  <a:cubicBezTo>
                    <a:pt x="1" y="5656"/>
                    <a:pt x="590" y="6245"/>
                    <a:pt x="1303" y="6245"/>
                  </a:cubicBezTo>
                  <a:lnTo>
                    <a:pt x="4925" y="6245"/>
                  </a:lnTo>
                  <a:cubicBezTo>
                    <a:pt x="5657" y="6245"/>
                    <a:pt x="6228" y="5656"/>
                    <a:pt x="6228" y="4925"/>
                  </a:cubicBezTo>
                  <a:lnTo>
                    <a:pt x="6228" y="1320"/>
                  </a:lnTo>
                  <a:cubicBezTo>
                    <a:pt x="6228" y="589"/>
                    <a:pt x="5657" y="0"/>
                    <a:pt x="4925" y="0"/>
                  </a:cubicBezTo>
                  <a:close/>
                </a:path>
              </a:pathLst>
            </a:custGeom>
            <a:solidFill>
              <a:srgbClr val="EA9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8"/>
            <p:cNvSpPr/>
            <p:nvPr/>
          </p:nvSpPr>
          <p:spPr>
            <a:xfrm>
              <a:off x="2995533" y="4342036"/>
              <a:ext cx="120747" cy="199278"/>
            </a:xfrm>
            <a:custGeom>
              <a:rect b="b" l="l" r="r" t="t"/>
              <a:pathLst>
                <a:path extrusionOk="0" h="6245" w="3784">
                  <a:moveTo>
                    <a:pt x="1303" y="0"/>
                  </a:moveTo>
                  <a:cubicBezTo>
                    <a:pt x="590" y="0"/>
                    <a:pt x="1" y="589"/>
                    <a:pt x="1" y="1320"/>
                  </a:cubicBezTo>
                  <a:lnTo>
                    <a:pt x="1" y="4925"/>
                  </a:lnTo>
                  <a:cubicBezTo>
                    <a:pt x="1" y="5656"/>
                    <a:pt x="590" y="6245"/>
                    <a:pt x="1303" y="6245"/>
                  </a:cubicBezTo>
                  <a:lnTo>
                    <a:pt x="1946" y="6245"/>
                  </a:lnTo>
                  <a:cubicBezTo>
                    <a:pt x="1946" y="6084"/>
                    <a:pt x="1946" y="5977"/>
                    <a:pt x="1946" y="5977"/>
                  </a:cubicBezTo>
                  <a:cubicBezTo>
                    <a:pt x="1946" y="5977"/>
                    <a:pt x="1946" y="4532"/>
                    <a:pt x="1946" y="3337"/>
                  </a:cubicBezTo>
                  <a:cubicBezTo>
                    <a:pt x="1946" y="2552"/>
                    <a:pt x="2303" y="1820"/>
                    <a:pt x="2891" y="1320"/>
                  </a:cubicBezTo>
                  <a:cubicBezTo>
                    <a:pt x="3355" y="928"/>
                    <a:pt x="3623" y="446"/>
                    <a:pt x="3784" y="0"/>
                  </a:cubicBezTo>
                  <a:close/>
                </a:path>
              </a:pathLst>
            </a:custGeom>
            <a:solidFill>
              <a:srgbClr val="BC7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8"/>
            <p:cNvSpPr/>
            <p:nvPr/>
          </p:nvSpPr>
          <p:spPr>
            <a:xfrm>
              <a:off x="3026869" y="4453627"/>
              <a:ext cx="62097" cy="62097"/>
            </a:xfrm>
            <a:custGeom>
              <a:rect b="b" l="l" r="r" t="t"/>
              <a:pathLst>
                <a:path extrusionOk="0" h="1946" w="1946">
                  <a:moveTo>
                    <a:pt x="625" y="0"/>
                  </a:moveTo>
                  <a:cubicBezTo>
                    <a:pt x="268" y="0"/>
                    <a:pt x="0" y="286"/>
                    <a:pt x="0" y="625"/>
                  </a:cubicBezTo>
                  <a:lnTo>
                    <a:pt x="0" y="1338"/>
                  </a:lnTo>
                  <a:cubicBezTo>
                    <a:pt x="0" y="1677"/>
                    <a:pt x="268" y="1945"/>
                    <a:pt x="625" y="1945"/>
                  </a:cubicBezTo>
                  <a:lnTo>
                    <a:pt x="1321" y="1945"/>
                  </a:lnTo>
                  <a:cubicBezTo>
                    <a:pt x="1677" y="1945"/>
                    <a:pt x="1945" y="1677"/>
                    <a:pt x="1945" y="1338"/>
                  </a:cubicBezTo>
                  <a:lnTo>
                    <a:pt x="1945" y="625"/>
                  </a:lnTo>
                  <a:cubicBezTo>
                    <a:pt x="1945" y="286"/>
                    <a:pt x="1677" y="0"/>
                    <a:pt x="13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8"/>
            <p:cNvSpPr/>
            <p:nvPr/>
          </p:nvSpPr>
          <p:spPr>
            <a:xfrm>
              <a:off x="3119663" y="4453627"/>
              <a:ext cx="43876" cy="62097"/>
            </a:xfrm>
            <a:custGeom>
              <a:rect b="b" l="l" r="r" t="t"/>
              <a:pathLst>
                <a:path extrusionOk="0" h="1946" w="1375">
                  <a:moveTo>
                    <a:pt x="518" y="0"/>
                  </a:moveTo>
                  <a:cubicBezTo>
                    <a:pt x="233" y="0"/>
                    <a:pt x="1" y="232"/>
                    <a:pt x="1" y="518"/>
                  </a:cubicBezTo>
                  <a:lnTo>
                    <a:pt x="1" y="1428"/>
                  </a:lnTo>
                  <a:cubicBezTo>
                    <a:pt x="1" y="1713"/>
                    <a:pt x="233" y="1945"/>
                    <a:pt x="518" y="1945"/>
                  </a:cubicBezTo>
                  <a:lnTo>
                    <a:pt x="839" y="1945"/>
                  </a:lnTo>
                  <a:cubicBezTo>
                    <a:pt x="1143" y="1945"/>
                    <a:pt x="1374" y="1713"/>
                    <a:pt x="1374" y="1428"/>
                  </a:cubicBezTo>
                  <a:lnTo>
                    <a:pt x="1374" y="518"/>
                  </a:lnTo>
                  <a:cubicBezTo>
                    <a:pt x="1374" y="232"/>
                    <a:pt x="1143" y="0"/>
                    <a:pt x="8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8"/>
            <p:cNvSpPr/>
            <p:nvPr/>
          </p:nvSpPr>
          <p:spPr>
            <a:xfrm>
              <a:off x="3024571" y="4271961"/>
              <a:ext cx="30219" cy="53705"/>
            </a:xfrm>
            <a:custGeom>
              <a:rect b="b" l="l" r="r" t="t"/>
              <a:pathLst>
                <a:path extrusionOk="0" h="1683" w="947">
                  <a:moveTo>
                    <a:pt x="462" y="0"/>
                  </a:moveTo>
                  <a:cubicBezTo>
                    <a:pt x="451" y="0"/>
                    <a:pt x="440" y="1"/>
                    <a:pt x="429" y="1"/>
                  </a:cubicBezTo>
                  <a:cubicBezTo>
                    <a:pt x="179" y="37"/>
                    <a:pt x="1" y="233"/>
                    <a:pt x="1" y="483"/>
                  </a:cubicBezTo>
                  <a:lnTo>
                    <a:pt x="1" y="1215"/>
                  </a:lnTo>
                  <a:cubicBezTo>
                    <a:pt x="1" y="1447"/>
                    <a:pt x="179" y="1661"/>
                    <a:pt x="429" y="1679"/>
                  </a:cubicBezTo>
                  <a:cubicBezTo>
                    <a:pt x="450" y="1681"/>
                    <a:pt x="471" y="1682"/>
                    <a:pt x="491" y="1682"/>
                  </a:cubicBezTo>
                  <a:cubicBezTo>
                    <a:pt x="747" y="1682"/>
                    <a:pt x="947" y="1479"/>
                    <a:pt x="947" y="1215"/>
                  </a:cubicBezTo>
                  <a:lnTo>
                    <a:pt x="947" y="465"/>
                  </a:lnTo>
                  <a:cubicBezTo>
                    <a:pt x="947" y="208"/>
                    <a:pt x="732" y="0"/>
                    <a:pt x="462" y="0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8"/>
            <p:cNvSpPr/>
            <p:nvPr/>
          </p:nvSpPr>
          <p:spPr>
            <a:xfrm>
              <a:off x="3080382" y="4271961"/>
              <a:ext cx="29644" cy="53705"/>
            </a:xfrm>
            <a:custGeom>
              <a:rect b="b" l="l" r="r" t="t"/>
              <a:pathLst>
                <a:path extrusionOk="0" h="1683" w="929">
                  <a:moveTo>
                    <a:pt x="460" y="0"/>
                  </a:moveTo>
                  <a:cubicBezTo>
                    <a:pt x="450" y="0"/>
                    <a:pt x="439" y="1"/>
                    <a:pt x="429" y="1"/>
                  </a:cubicBezTo>
                  <a:cubicBezTo>
                    <a:pt x="179" y="37"/>
                    <a:pt x="0" y="233"/>
                    <a:pt x="0" y="483"/>
                  </a:cubicBezTo>
                  <a:lnTo>
                    <a:pt x="0" y="1215"/>
                  </a:lnTo>
                  <a:cubicBezTo>
                    <a:pt x="0" y="1447"/>
                    <a:pt x="179" y="1661"/>
                    <a:pt x="429" y="1679"/>
                  </a:cubicBezTo>
                  <a:cubicBezTo>
                    <a:pt x="448" y="1681"/>
                    <a:pt x="468" y="1682"/>
                    <a:pt x="487" y="1682"/>
                  </a:cubicBezTo>
                  <a:cubicBezTo>
                    <a:pt x="729" y="1682"/>
                    <a:pt x="928" y="1479"/>
                    <a:pt x="928" y="1215"/>
                  </a:cubicBezTo>
                  <a:lnTo>
                    <a:pt x="928" y="465"/>
                  </a:lnTo>
                  <a:cubicBezTo>
                    <a:pt x="928" y="208"/>
                    <a:pt x="714" y="0"/>
                    <a:pt x="460" y="0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8"/>
            <p:cNvSpPr/>
            <p:nvPr/>
          </p:nvSpPr>
          <p:spPr>
            <a:xfrm>
              <a:off x="3135618" y="4271961"/>
              <a:ext cx="29612" cy="53705"/>
            </a:xfrm>
            <a:custGeom>
              <a:rect b="b" l="l" r="r" t="t"/>
              <a:pathLst>
                <a:path extrusionOk="0" h="1683" w="928">
                  <a:moveTo>
                    <a:pt x="460" y="0"/>
                  </a:moveTo>
                  <a:cubicBezTo>
                    <a:pt x="449" y="0"/>
                    <a:pt x="439" y="1"/>
                    <a:pt x="428" y="1"/>
                  </a:cubicBezTo>
                  <a:cubicBezTo>
                    <a:pt x="179" y="37"/>
                    <a:pt x="0" y="233"/>
                    <a:pt x="0" y="483"/>
                  </a:cubicBezTo>
                  <a:lnTo>
                    <a:pt x="0" y="1215"/>
                  </a:lnTo>
                  <a:cubicBezTo>
                    <a:pt x="0" y="1447"/>
                    <a:pt x="179" y="1661"/>
                    <a:pt x="428" y="1679"/>
                  </a:cubicBezTo>
                  <a:cubicBezTo>
                    <a:pt x="448" y="1681"/>
                    <a:pt x="467" y="1682"/>
                    <a:pt x="487" y="1682"/>
                  </a:cubicBezTo>
                  <a:cubicBezTo>
                    <a:pt x="729" y="1682"/>
                    <a:pt x="928" y="1479"/>
                    <a:pt x="928" y="1215"/>
                  </a:cubicBezTo>
                  <a:lnTo>
                    <a:pt x="928" y="465"/>
                  </a:lnTo>
                  <a:cubicBezTo>
                    <a:pt x="928" y="208"/>
                    <a:pt x="714" y="0"/>
                    <a:pt x="460" y="0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8"/>
            <p:cNvSpPr/>
            <p:nvPr/>
          </p:nvSpPr>
          <p:spPr>
            <a:xfrm>
              <a:off x="3024571" y="4557783"/>
              <a:ext cx="30219" cy="53705"/>
            </a:xfrm>
            <a:custGeom>
              <a:rect b="b" l="l" r="r" t="t"/>
              <a:pathLst>
                <a:path extrusionOk="0" h="1683" w="947">
                  <a:moveTo>
                    <a:pt x="462" y="0"/>
                  </a:moveTo>
                  <a:cubicBezTo>
                    <a:pt x="451" y="0"/>
                    <a:pt x="440" y="1"/>
                    <a:pt x="429" y="1"/>
                  </a:cubicBezTo>
                  <a:cubicBezTo>
                    <a:pt x="179" y="19"/>
                    <a:pt x="1" y="233"/>
                    <a:pt x="1" y="483"/>
                  </a:cubicBezTo>
                  <a:lnTo>
                    <a:pt x="1" y="1215"/>
                  </a:lnTo>
                  <a:cubicBezTo>
                    <a:pt x="1" y="1447"/>
                    <a:pt x="179" y="1661"/>
                    <a:pt x="429" y="1679"/>
                  </a:cubicBezTo>
                  <a:cubicBezTo>
                    <a:pt x="449" y="1681"/>
                    <a:pt x="468" y="1682"/>
                    <a:pt x="487" y="1682"/>
                  </a:cubicBezTo>
                  <a:cubicBezTo>
                    <a:pt x="745" y="1682"/>
                    <a:pt x="947" y="1464"/>
                    <a:pt x="947" y="1215"/>
                  </a:cubicBezTo>
                  <a:lnTo>
                    <a:pt x="947" y="465"/>
                  </a:lnTo>
                  <a:cubicBezTo>
                    <a:pt x="947" y="208"/>
                    <a:pt x="732" y="0"/>
                    <a:pt x="462" y="0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8"/>
            <p:cNvSpPr/>
            <p:nvPr/>
          </p:nvSpPr>
          <p:spPr>
            <a:xfrm>
              <a:off x="3080382" y="4557783"/>
              <a:ext cx="29644" cy="53705"/>
            </a:xfrm>
            <a:custGeom>
              <a:rect b="b" l="l" r="r" t="t"/>
              <a:pathLst>
                <a:path extrusionOk="0" h="1683" w="929">
                  <a:moveTo>
                    <a:pt x="460" y="0"/>
                  </a:moveTo>
                  <a:cubicBezTo>
                    <a:pt x="450" y="0"/>
                    <a:pt x="439" y="1"/>
                    <a:pt x="429" y="1"/>
                  </a:cubicBezTo>
                  <a:cubicBezTo>
                    <a:pt x="179" y="19"/>
                    <a:pt x="0" y="233"/>
                    <a:pt x="0" y="483"/>
                  </a:cubicBezTo>
                  <a:lnTo>
                    <a:pt x="0" y="1215"/>
                  </a:lnTo>
                  <a:cubicBezTo>
                    <a:pt x="0" y="1447"/>
                    <a:pt x="179" y="1661"/>
                    <a:pt x="429" y="1679"/>
                  </a:cubicBezTo>
                  <a:cubicBezTo>
                    <a:pt x="447" y="1681"/>
                    <a:pt x="465" y="1682"/>
                    <a:pt x="483" y="1682"/>
                  </a:cubicBezTo>
                  <a:cubicBezTo>
                    <a:pt x="727" y="1682"/>
                    <a:pt x="928" y="1464"/>
                    <a:pt x="928" y="1215"/>
                  </a:cubicBezTo>
                  <a:lnTo>
                    <a:pt x="928" y="465"/>
                  </a:lnTo>
                  <a:cubicBezTo>
                    <a:pt x="928" y="208"/>
                    <a:pt x="714" y="0"/>
                    <a:pt x="460" y="0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8"/>
            <p:cNvSpPr/>
            <p:nvPr/>
          </p:nvSpPr>
          <p:spPr>
            <a:xfrm>
              <a:off x="3135618" y="4557783"/>
              <a:ext cx="29612" cy="53705"/>
            </a:xfrm>
            <a:custGeom>
              <a:rect b="b" l="l" r="r" t="t"/>
              <a:pathLst>
                <a:path extrusionOk="0" h="1683" w="928">
                  <a:moveTo>
                    <a:pt x="460" y="0"/>
                  </a:moveTo>
                  <a:cubicBezTo>
                    <a:pt x="449" y="0"/>
                    <a:pt x="439" y="1"/>
                    <a:pt x="428" y="1"/>
                  </a:cubicBezTo>
                  <a:cubicBezTo>
                    <a:pt x="179" y="19"/>
                    <a:pt x="0" y="233"/>
                    <a:pt x="0" y="483"/>
                  </a:cubicBezTo>
                  <a:lnTo>
                    <a:pt x="0" y="1215"/>
                  </a:lnTo>
                  <a:cubicBezTo>
                    <a:pt x="0" y="1447"/>
                    <a:pt x="179" y="1661"/>
                    <a:pt x="428" y="1679"/>
                  </a:cubicBezTo>
                  <a:cubicBezTo>
                    <a:pt x="447" y="1681"/>
                    <a:pt x="465" y="1682"/>
                    <a:pt x="483" y="1682"/>
                  </a:cubicBezTo>
                  <a:cubicBezTo>
                    <a:pt x="727" y="1682"/>
                    <a:pt x="928" y="1464"/>
                    <a:pt x="928" y="1215"/>
                  </a:cubicBezTo>
                  <a:lnTo>
                    <a:pt x="928" y="465"/>
                  </a:lnTo>
                  <a:cubicBezTo>
                    <a:pt x="928" y="208"/>
                    <a:pt x="714" y="0"/>
                    <a:pt x="460" y="0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8"/>
            <p:cNvSpPr/>
            <p:nvPr/>
          </p:nvSpPr>
          <p:spPr>
            <a:xfrm>
              <a:off x="3210192" y="4371617"/>
              <a:ext cx="55268" cy="29644"/>
            </a:xfrm>
            <a:custGeom>
              <a:rect b="b" l="l" r="r" t="t"/>
              <a:pathLst>
                <a:path extrusionOk="0" h="929" w="1732">
                  <a:moveTo>
                    <a:pt x="500" y="1"/>
                  </a:moveTo>
                  <a:cubicBezTo>
                    <a:pt x="268" y="1"/>
                    <a:pt x="54" y="179"/>
                    <a:pt x="36" y="411"/>
                  </a:cubicBezTo>
                  <a:cubicBezTo>
                    <a:pt x="1" y="697"/>
                    <a:pt x="233" y="929"/>
                    <a:pt x="500" y="929"/>
                  </a:cubicBezTo>
                  <a:lnTo>
                    <a:pt x="1250" y="929"/>
                  </a:lnTo>
                  <a:cubicBezTo>
                    <a:pt x="1517" y="929"/>
                    <a:pt x="1731" y="697"/>
                    <a:pt x="1713" y="411"/>
                  </a:cubicBezTo>
                  <a:cubicBezTo>
                    <a:pt x="1696" y="179"/>
                    <a:pt x="1482" y="1"/>
                    <a:pt x="1232" y="1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8"/>
            <p:cNvSpPr/>
            <p:nvPr/>
          </p:nvSpPr>
          <p:spPr>
            <a:xfrm>
              <a:off x="3210192" y="4426855"/>
              <a:ext cx="55268" cy="30219"/>
            </a:xfrm>
            <a:custGeom>
              <a:rect b="b" l="l" r="r" t="t"/>
              <a:pathLst>
                <a:path extrusionOk="0" h="947" w="1732">
                  <a:moveTo>
                    <a:pt x="500" y="1"/>
                  </a:moveTo>
                  <a:cubicBezTo>
                    <a:pt x="268" y="1"/>
                    <a:pt x="54" y="197"/>
                    <a:pt x="36" y="429"/>
                  </a:cubicBezTo>
                  <a:cubicBezTo>
                    <a:pt x="1" y="714"/>
                    <a:pt x="233" y="946"/>
                    <a:pt x="500" y="946"/>
                  </a:cubicBezTo>
                  <a:lnTo>
                    <a:pt x="1250" y="946"/>
                  </a:lnTo>
                  <a:cubicBezTo>
                    <a:pt x="1517" y="946"/>
                    <a:pt x="1731" y="714"/>
                    <a:pt x="1713" y="429"/>
                  </a:cubicBezTo>
                  <a:cubicBezTo>
                    <a:pt x="1696" y="197"/>
                    <a:pt x="1482" y="1"/>
                    <a:pt x="1232" y="1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8"/>
            <p:cNvSpPr/>
            <p:nvPr/>
          </p:nvSpPr>
          <p:spPr>
            <a:xfrm>
              <a:off x="3210192" y="4482092"/>
              <a:ext cx="55268" cy="29644"/>
            </a:xfrm>
            <a:custGeom>
              <a:rect b="b" l="l" r="r" t="t"/>
              <a:pathLst>
                <a:path extrusionOk="0" h="929" w="1732">
                  <a:moveTo>
                    <a:pt x="500" y="0"/>
                  </a:moveTo>
                  <a:cubicBezTo>
                    <a:pt x="268" y="0"/>
                    <a:pt x="54" y="179"/>
                    <a:pt x="36" y="429"/>
                  </a:cubicBezTo>
                  <a:cubicBezTo>
                    <a:pt x="1" y="696"/>
                    <a:pt x="233" y="928"/>
                    <a:pt x="500" y="928"/>
                  </a:cubicBezTo>
                  <a:lnTo>
                    <a:pt x="1250" y="928"/>
                  </a:lnTo>
                  <a:cubicBezTo>
                    <a:pt x="1517" y="928"/>
                    <a:pt x="1731" y="696"/>
                    <a:pt x="1713" y="429"/>
                  </a:cubicBezTo>
                  <a:cubicBezTo>
                    <a:pt x="1696" y="179"/>
                    <a:pt x="1482" y="0"/>
                    <a:pt x="1232" y="0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8"/>
            <p:cNvSpPr/>
            <p:nvPr/>
          </p:nvSpPr>
          <p:spPr>
            <a:xfrm>
              <a:off x="2924948" y="4371617"/>
              <a:ext cx="54694" cy="29644"/>
            </a:xfrm>
            <a:custGeom>
              <a:rect b="b" l="l" r="r" t="t"/>
              <a:pathLst>
                <a:path extrusionOk="0" h="929" w="1714">
                  <a:moveTo>
                    <a:pt x="500" y="1"/>
                  </a:moveTo>
                  <a:cubicBezTo>
                    <a:pt x="250" y="1"/>
                    <a:pt x="36" y="179"/>
                    <a:pt x="18" y="411"/>
                  </a:cubicBezTo>
                  <a:cubicBezTo>
                    <a:pt x="0" y="697"/>
                    <a:pt x="215" y="929"/>
                    <a:pt x="482" y="929"/>
                  </a:cubicBezTo>
                  <a:lnTo>
                    <a:pt x="1232" y="929"/>
                  </a:lnTo>
                  <a:cubicBezTo>
                    <a:pt x="1499" y="929"/>
                    <a:pt x="1713" y="697"/>
                    <a:pt x="1695" y="411"/>
                  </a:cubicBezTo>
                  <a:cubicBezTo>
                    <a:pt x="1678" y="179"/>
                    <a:pt x="1464" y="1"/>
                    <a:pt x="1214" y="1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8"/>
            <p:cNvSpPr/>
            <p:nvPr/>
          </p:nvSpPr>
          <p:spPr>
            <a:xfrm>
              <a:off x="2924948" y="4426855"/>
              <a:ext cx="54694" cy="30219"/>
            </a:xfrm>
            <a:custGeom>
              <a:rect b="b" l="l" r="r" t="t"/>
              <a:pathLst>
                <a:path extrusionOk="0" h="947" w="1714">
                  <a:moveTo>
                    <a:pt x="500" y="1"/>
                  </a:moveTo>
                  <a:cubicBezTo>
                    <a:pt x="250" y="1"/>
                    <a:pt x="36" y="197"/>
                    <a:pt x="18" y="429"/>
                  </a:cubicBezTo>
                  <a:cubicBezTo>
                    <a:pt x="0" y="714"/>
                    <a:pt x="215" y="946"/>
                    <a:pt x="482" y="946"/>
                  </a:cubicBezTo>
                  <a:lnTo>
                    <a:pt x="1232" y="946"/>
                  </a:lnTo>
                  <a:cubicBezTo>
                    <a:pt x="1499" y="946"/>
                    <a:pt x="1713" y="714"/>
                    <a:pt x="1695" y="429"/>
                  </a:cubicBezTo>
                  <a:cubicBezTo>
                    <a:pt x="1678" y="197"/>
                    <a:pt x="1464" y="1"/>
                    <a:pt x="1214" y="1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8"/>
            <p:cNvSpPr/>
            <p:nvPr/>
          </p:nvSpPr>
          <p:spPr>
            <a:xfrm>
              <a:off x="2924948" y="4482092"/>
              <a:ext cx="54694" cy="29644"/>
            </a:xfrm>
            <a:custGeom>
              <a:rect b="b" l="l" r="r" t="t"/>
              <a:pathLst>
                <a:path extrusionOk="0" h="929" w="1714">
                  <a:moveTo>
                    <a:pt x="500" y="0"/>
                  </a:moveTo>
                  <a:cubicBezTo>
                    <a:pt x="250" y="0"/>
                    <a:pt x="36" y="179"/>
                    <a:pt x="18" y="429"/>
                  </a:cubicBezTo>
                  <a:cubicBezTo>
                    <a:pt x="0" y="696"/>
                    <a:pt x="215" y="928"/>
                    <a:pt x="482" y="928"/>
                  </a:cubicBezTo>
                  <a:lnTo>
                    <a:pt x="1232" y="928"/>
                  </a:lnTo>
                  <a:cubicBezTo>
                    <a:pt x="1499" y="928"/>
                    <a:pt x="1713" y="696"/>
                    <a:pt x="1695" y="429"/>
                  </a:cubicBezTo>
                  <a:cubicBezTo>
                    <a:pt x="1678" y="179"/>
                    <a:pt x="1464" y="0"/>
                    <a:pt x="1214" y="0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8"/>
            <p:cNvSpPr/>
            <p:nvPr/>
          </p:nvSpPr>
          <p:spPr>
            <a:xfrm>
              <a:off x="3075244" y="4388721"/>
              <a:ext cx="38196" cy="38260"/>
            </a:xfrm>
            <a:custGeom>
              <a:rect b="b" l="l" r="r" t="t"/>
              <a:pathLst>
                <a:path extrusionOk="0" h="1199" w="1197">
                  <a:moveTo>
                    <a:pt x="161" y="0"/>
                  </a:moveTo>
                  <a:cubicBezTo>
                    <a:pt x="72" y="0"/>
                    <a:pt x="1" y="72"/>
                    <a:pt x="1" y="161"/>
                  </a:cubicBezTo>
                  <a:lnTo>
                    <a:pt x="1" y="589"/>
                  </a:lnTo>
                  <a:cubicBezTo>
                    <a:pt x="1" y="892"/>
                    <a:pt x="215" y="1160"/>
                    <a:pt x="518" y="1196"/>
                  </a:cubicBezTo>
                  <a:cubicBezTo>
                    <a:pt x="541" y="1198"/>
                    <a:pt x="563" y="1199"/>
                    <a:pt x="585" y="1199"/>
                  </a:cubicBezTo>
                  <a:cubicBezTo>
                    <a:pt x="928" y="1199"/>
                    <a:pt x="1196" y="942"/>
                    <a:pt x="1196" y="607"/>
                  </a:cubicBezTo>
                  <a:lnTo>
                    <a:pt x="1196" y="161"/>
                  </a:lnTo>
                  <a:cubicBezTo>
                    <a:pt x="1196" y="72"/>
                    <a:pt x="1125" y="0"/>
                    <a:pt x="1036" y="0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8"/>
            <p:cNvSpPr/>
            <p:nvPr/>
          </p:nvSpPr>
          <p:spPr>
            <a:xfrm>
              <a:off x="3009765" y="4391561"/>
              <a:ext cx="41036" cy="32484"/>
            </a:xfrm>
            <a:custGeom>
              <a:rect b="b" l="l" r="r" t="t"/>
              <a:pathLst>
                <a:path extrusionOk="0" h="1018" w="1286">
                  <a:moveTo>
                    <a:pt x="643" y="0"/>
                  </a:moveTo>
                  <a:cubicBezTo>
                    <a:pt x="286" y="0"/>
                    <a:pt x="1" y="232"/>
                    <a:pt x="1" y="500"/>
                  </a:cubicBezTo>
                  <a:cubicBezTo>
                    <a:pt x="1" y="785"/>
                    <a:pt x="286" y="1017"/>
                    <a:pt x="643" y="1017"/>
                  </a:cubicBezTo>
                  <a:cubicBezTo>
                    <a:pt x="1000" y="1017"/>
                    <a:pt x="1286" y="785"/>
                    <a:pt x="1286" y="500"/>
                  </a:cubicBezTo>
                  <a:cubicBezTo>
                    <a:pt x="1286" y="232"/>
                    <a:pt x="1000" y="0"/>
                    <a:pt x="6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8"/>
            <p:cNvSpPr/>
            <p:nvPr/>
          </p:nvSpPr>
          <p:spPr>
            <a:xfrm>
              <a:off x="3137884" y="4391561"/>
              <a:ext cx="41036" cy="32484"/>
            </a:xfrm>
            <a:custGeom>
              <a:rect b="b" l="l" r="r" t="t"/>
              <a:pathLst>
                <a:path extrusionOk="0" h="1018" w="1286">
                  <a:moveTo>
                    <a:pt x="643" y="0"/>
                  </a:moveTo>
                  <a:cubicBezTo>
                    <a:pt x="286" y="0"/>
                    <a:pt x="1" y="232"/>
                    <a:pt x="1" y="500"/>
                  </a:cubicBezTo>
                  <a:cubicBezTo>
                    <a:pt x="1" y="785"/>
                    <a:pt x="286" y="1017"/>
                    <a:pt x="643" y="1017"/>
                  </a:cubicBezTo>
                  <a:cubicBezTo>
                    <a:pt x="1000" y="1017"/>
                    <a:pt x="1285" y="785"/>
                    <a:pt x="1285" y="500"/>
                  </a:cubicBezTo>
                  <a:cubicBezTo>
                    <a:pt x="1285" y="232"/>
                    <a:pt x="1000" y="0"/>
                    <a:pt x="6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8"/>
            <p:cNvSpPr/>
            <p:nvPr/>
          </p:nvSpPr>
          <p:spPr>
            <a:xfrm>
              <a:off x="3144712" y="4380169"/>
              <a:ext cx="10275" cy="18253"/>
            </a:xfrm>
            <a:custGeom>
              <a:rect b="b" l="l" r="r" t="t"/>
              <a:pathLst>
                <a:path extrusionOk="0" h="572" w="322">
                  <a:moveTo>
                    <a:pt x="161" y="0"/>
                  </a:moveTo>
                  <a:cubicBezTo>
                    <a:pt x="72" y="0"/>
                    <a:pt x="1" y="90"/>
                    <a:pt x="1" y="161"/>
                  </a:cubicBezTo>
                  <a:lnTo>
                    <a:pt x="1" y="411"/>
                  </a:lnTo>
                  <a:cubicBezTo>
                    <a:pt x="1" y="500"/>
                    <a:pt x="72" y="571"/>
                    <a:pt x="161" y="571"/>
                  </a:cubicBezTo>
                  <a:cubicBezTo>
                    <a:pt x="233" y="571"/>
                    <a:pt x="322" y="500"/>
                    <a:pt x="322" y="411"/>
                  </a:cubicBezTo>
                  <a:lnTo>
                    <a:pt x="322" y="161"/>
                  </a:lnTo>
                  <a:cubicBezTo>
                    <a:pt x="322" y="72"/>
                    <a:pt x="233" y="0"/>
                    <a:pt x="161" y="0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8"/>
            <p:cNvSpPr/>
            <p:nvPr/>
          </p:nvSpPr>
          <p:spPr>
            <a:xfrm>
              <a:off x="3034272" y="4380169"/>
              <a:ext cx="9701" cy="18253"/>
            </a:xfrm>
            <a:custGeom>
              <a:rect b="b" l="l" r="r" t="t"/>
              <a:pathLst>
                <a:path extrusionOk="0" h="572" w="304">
                  <a:moveTo>
                    <a:pt x="143" y="0"/>
                  </a:moveTo>
                  <a:cubicBezTo>
                    <a:pt x="54" y="0"/>
                    <a:pt x="0" y="90"/>
                    <a:pt x="0" y="161"/>
                  </a:cubicBezTo>
                  <a:lnTo>
                    <a:pt x="0" y="411"/>
                  </a:lnTo>
                  <a:cubicBezTo>
                    <a:pt x="0" y="500"/>
                    <a:pt x="54" y="571"/>
                    <a:pt x="143" y="571"/>
                  </a:cubicBezTo>
                  <a:cubicBezTo>
                    <a:pt x="232" y="571"/>
                    <a:pt x="304" y="500"/>
                    <a:pt x="304" y="411"/>
                  </a:cubicBezTo>
                  <a:lnTo>
                    <a:pt x="304" y="161"/>
                  </a:lnTo>
                  <a:cubicBezTo>
                    <a:pt x="304" y="72"/>
                    <a:pt x="232" y="0"/>
                    <a:pt x="143" y="0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8"/>
            <p:cNvSpPr/>
            <p:nvPr/>
          </p:nvSpPr>
          <p:spPr>
            <a:xfrm>
              <a:off x="3026869" y="4453627"/>
              <a:ext cx="30761" cy="62097"/>
            </a:xfrm>
            <a:custGeom>
              <a:rect b="b" l="l" r="r" t="t"/>
              <a:pathLst>
                <a:path extrusionOk="0" h="1946" w="964">
                  <a:moveTo>
                    <a:pt x="625" y="0"/>
                  </a:moveTo>
                  <a:cubicBezTo>
                    <a:pt x="268" y="0"/>
                    <a:pt x="0" y="286"/>
                    <a:pt x="0" y="625"/>
                  </a:cubicBezTo>
                  <a:lnTo>
                    <a:pt x="0" y="1338"/>
                  </a:lnTo>
                  <a:cubicBezTo>
                    <a:pt x="0" y="1677"/>
                    <a:pt x="268" y="1945"/>
                    <a:pt x="625" y="1945"/>
                  </a:cubicBezTo>
                  <a:lnTo>
                    <a:pt x="964" y="1945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rgbClr val="C6C4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6" name="Google Shape;716;p38"/>
          <p:cNvGrpSpPr/>
          <p:nvPr/>
        </p:nvGrpSpPr>
        <p:grpSpPr>
          <a:xfrm>
            <a:off x="5189000" y="2468015"/>
            <a:ext cx="544983" cy="428863"/>
            <a:chOff x="5511483" y="3762413"/>
            <a:chExt cx="339363" cy="267055"/>
          </a:xfrm>
        </p:grpSpPr>
        <p:sp>
          <p:nvSpPr>
            <p:cNvPr id="717" name="Google Shape;717;p38"/>
            <p:cNvSpPr/>
            <p:nvPr/>
          </p:nvSpPr>
          <p:spPr>
            <a:xfrm>
              <a:off x="5511483" y="3762413"/>
              <a:ext cx="339363" cy="267055"/>
            </a:xfrm>
            <a:custGeom>
              <a:rect b="b" l="l" r="r" t="t"/>
              <a:pathLst>
                <a:path extrusionOk="0" h="8369" w="10635">
                  <a:moveTo>
                    <a:pt x="1356" y="0"/>
                  </a:moveTo>
                  <a:cubicBezTo>
                    <a:pt x="607" y="0"/>
                    <a:pt x="0" y="607"/>
                    <a:pt x="0" y="1356"/>
                  </a:cubicBezTo>
                  <a:lnTo>
                    <a:pt x="0" y="7012"/>
                  </a:lnTo>
                  <a:cubicBezTo>
                    <a:pt x="0" y="7762"/>
                    <a:pt x="607" y="8368"/>
                    <a:pt x="1356" y="8368"/>
                  </a:cubicBezTo>
                  <a:lnTo>
                    <a:pt x="9279" y="8368"/>
                  </a:lnTo>
                  <a:cubicBezTo>
                    <a:pt x="10028" y="8368"/>
                    <a:pt x="10635" y="7762"/>
                    <a:pt x="10635" y="7012"/>
                  </a:cubicBezTo>
                  <a:lnTo>
                    <a:pt x="10635" y="1356"/>
                  </a:lnTo>
                  <a:cubicBezTo>
                    <a:pt x="10635" y="607"/>
                    <a:pt x="10028" y="0"/>
                    <a:pt x="9279" y="0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8"/>
            <p:cNvSpPr/>
            <p:nvPr/>
          </p:nvSpPr>
          <p:spPr>
            <a:xfrm>
              <a:off x="5511483" y="3762413"/>
              <a:ext cx="169697" cy="267055"/>
            </a:xfrm>
            <a:custGeom>
              <a:rect b="b" l="l" r="r" t="t"/>
              <a:pathLst>
                <a:path extrusionOk="0" h="8369" w="5318">
                  <a:moveTo>
                    <a:pt x="1356" y="0"/>
                  </a:moveTo>
                  <a:cubicBezTo>
                    <a:pt x="607" y="0"/>
                    <a:pt x="0" y="607"/>
                    <a:pt x="0" y="1356"/>
                  </a:cubicBezTo>
                  <a:lnTo>
                    <a:pt x="0" y="7012"/>
                  </a:lnTo>
                  <a:cubicBezTo>
                    <a:pt x="0" y="7762"/>
                    <a:pt x="607" y="8368"/>
                    <a:pt x="1356" y="8368"/>
                  </a:cubicBezTo>
                  <a:lnTo>
                    <a:pt x="3141" y="8368"/>
                  </a:lnTo>
                  <a:cubicBezTo>
                    <a:pt x="2677" y="7833"/>
                    <a:pt x="2641" y="6977"/>
                    <a:pt x="2641" y="6977"/>
                  </a:cubicBezTo>
                  <a:cubicBezTo>
                    <a:pt x="2641" y="6977"/>
                    <a:pt x="2641" y="6102"/>
                    <a:pt x="2641" y="5192"/>
                  </a:cubicBezTo>
                  <a:cubicBezTo>
                    <a:pt x="2641" y="4158"/>
                    <a:pt x="3069" y="3158"/>
                    <a:pt x="3854" y="2480"/>
                  </a:cubicBezTo>
                  <a:cubicBezTo>
                    <a:pt x="5032" y="1428"/>
                    <a:pt x="5317" y="0"/>
                    <a:pt x="5317" y="0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8"/>
            <p:cNvSpPr/>
            <p:nvPr/>
          </p:nvSpPr>
          <p:spPr>
            <a:xfrm>
              <a:off x="5511483" y="3762413"/>
              <a:ext cx="339363" cy="58108"/>
            </a:xfrm>
            <a:custGeom>
              <a:rect b="b" l="l" r="r" t="t"/>
              <a:pathLst>
                <a:path extrusionOk="0" h="1821" w="10635">
                  <a:moveTo>
                    <a:pt x="1356" y="0"/>
                  </a:moveTo>
                  <a:cubicBezTo>
                    <a:pt x="607" y="0"/>
                    <a:pt x="0" y="607"/>
                    <a:pt x="0" y="1356"/>
                  </a:cubicBezTo>
                  <a:lnTo>
                    <a:pt x="0" y="1820"/>
                  </a:lnTo>
                  <a:lnTo>
                    <a:pt x="10635" y="1820"/>
                  </a:lnTo>
                  <a:lnTo>
                    <a:pt x="10635" y="1356"/>
                  </a:lnTo>
                  <a:cubicBezTo>
                    <a:pt x="10635" y="607"/>
                    <a:pt x="10028" y="0"/>
                    <a:pt x="9279" y="0"/>
                  </a:cubicBezTo>
                  <a:close/>
                </a:path>
              </a:pathLst>
            </a:custGeom>
            <a:solidFill>
              <a:srgbClr val="60C5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8"/>
            <p:cNvSpPr/>
            <p:nvPr/>
          </p:nvSpPr>
          <p:spPr>
            <a:xfrm>
              <a:off x="5511483" y="3762413"/>
              <a:ext cx="169697" cy="58108"/>
            </a:xfrm>
            <a:custGeom>
              <a:rect b="b" l="l" r="r" t="t"/>
              <a:pathLst>
                <a:path extrusionOk="0" h="1821" w="5318">
                  <a:moveTo>
                    <a:pt x="1356" y="0"/>
                  </a:moveTo>
                  <a:cubicBezTo>
                    <a:pt x="607" y="0"/>
                    <a:pt x="0" y="607"/>
                    <a:pt x="0" y="1356"/>
                  </a:cubicBezTo>
                  <a:lnTo>
                    <a:pt x="0" y="1820"/>
                  </a:lnTo>
                  <a:lnTo>
                    <a:pt x="4461" y="1820"/>
                  </a:lnTo>
                  <a:cubicBezTo>
                    <a:pt x="5139" y="910"/>
                    <a:pt x="5317" y="0"/>
                    <a:pt x="5317" y="0"/>
                  </a:cubicBezTo>
                  <a:close/>
                </a:path>
              </a:pathLst>
            </a:custGeom>
            <a:solidFill>
              <a:srgbClr val="53A8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8"/>
            <p:cNvSpPr/>
            <p:nvPr/>
          </p:nvSpPr>
          <p:spPr>
            <a:xfrm>
              <a:off x="5547924" y="3781209"/>
              <a:ext cx="20518" cy="20518"/>
            </a:xfrm>
            <a:custGeom>
              <a:rect b="b" l="l" r="r" t="t"/>
              <a:pathLst>
                <a:path extrusionOk="0" h="643" w="643">
                  <a:moveTo>
                    <a:pt x="321" y="0"/>
                  </a:moveTo>
                  <a:cubicBezTo>
                    <a:pt x="161" y="0"/>
                    <a:pt x="0" y="161"/>
                    <a:pt x="0" y="321"/>
                  </a:cubicBezTo>
                  <a:cubicBezTo>
                    <a:pt x="0" y="500"/>
                    <a:pt x="161" y="642"/>
                    <a:pt x="321" y="642"/>
                  </a:cubicBezTo>
                  <a:cubicBezTo>
                    <a:pt x="500" y="642"/>
                    <a:pt x="643" y="500"/>
                    <a:pt x="643" y="321"/>
                  </a:cubicBezTo>
                  <a:cubicBezTo>
                    <a:pt x="643" y="161"/>
                    <a:pt x="500" y="0"/>
                    <a:pt x="321" y="0"/>
                  </a:cubicBezTo>
                  <a:close/>
                </a:path>
              </a:pathLst>
            </a:custGeom>
            <a:solidFill>
              <a:srgbClr val="EB42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8"/>
            <p:cNvSpPr/>
            <p:nvPr/>
          </p:nvSpPr>
          <p:spPr>
            <a:xfrm>
              <a:off x="5586057" y="3781209"/>
              <a:ext cx="19976" cy="20518"/>
            </a:xfrm>
            <a:custGeom>
              <a:rect b="b" l="l" r="r" t="t"/>
              <a:pathLst>
                <a:path extrusionOk="0" h="643" w="626">
                  <a:moveTo>
                    <a:pt x="304" y="0"/>
                  </a:moveTo>
                  <a:cubicBezTo>
                    <a:pt x="144" y="0"/>
                    <a:pt x="1" y="161"/>
                    <a:pt x="1" y="321"/>
                  </a:cubicBezTo>
                  <a:cubicBezTo>
                    <a:pt x="1" y="500"/>
                    <a:pt x="144" y="642"/>
                    <a:pt x="304" y="642"/>
                  </a:cubicBezTo>
                  <a:cubicBezTo>
                    <a:pt x="483" y="642"/>
                    <a:pt x="625" y="500"/>
                    <a:pt x="625" y="321"/>
                  </a:cubicBezTo>
                  <a:cubicBezTo>
                    <a:pt x="625" y="161"/>
                    <a:pt x="483" y="0"/>
                    <a:pt x="304" y="0"/>
                  </a:cubicBezTo>
                  <a:close/>
                </a:path>
              </a:pathLst>
            </a:custGeom>
            <a:solidFill>
              <a:srgbClr val="EA9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8"/>
            <p:cNvSpPr/>
            <p:nvPr/>
          </p:nvSpPr>
          <p:spPr>
            <a:xfrm>
              <a:off x="5623647" y="3781209"/>
              <a:ext cx="19944" cy="20518"/>
            </a:xfrm>
            <a:custGeom>
              <a:rect b="b" l="l" r="r" t="t"/>
              <a:pathLst>
                <a:path extrusionOk="0" h="643" w="625">
                  <a:moveTo>
                    <a:pt x="322" y="0"/>
                  </a:moveTo>
                  <a:cubicBezTo>
                    <a:pt x="143" y="0"/>
                    <a:pt x="0" y="161"/>
                    <a:pt x="0" y="321"/>
                  </a:cubicBezTo>
                  <a:cubicBezTo>
                    <a:pt x="0" y="500"/>
                    <a:pt x="143" y="642"/>
                    <a:pt x="322" y="642"/>
                  </a:cubicBezTo>
                  <a:cubicBezTo>
                    <a:pt x="482" y="642"/>
                    <a:pt x="625" y="500"/>
                    <a:pt x="625" y="321"/>
                  </a:cubicBezTo>
                  <a:cubicBezTo>
                    <a:pt x="625" y="161"/>
                    <a:pt x="482" y="0"/>
                    <a:pt x="322" y="0"/>
                  </a:cubicBezTo>
                  <a:close/>
                </a:path>
              </a:pathLst>
            </a:custGeom>
            <a:solidFill>
              <a:srgbClr val="EB42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8"/>
            <p:cNvSpPr/>
            <p:nvPr/>
          </p:nvSpPr>
          <p:spPr>
            <a:xfrm>
              <a:off x="5582642" y="3883769"/>
              <a:ext cx="62671" cy="83413"/>
            </a:xfrm>
            <a:custGeom>
              <a:rect b="b" l="l" r="r" t="t"/>
              <a:pathLst>
                <a:path extrusionOk="0" h="2614" w="1964">
                  <a:moveTo>
                    <a:pt x="1612" y="0"/>
                  </a:moveTo>
                  <a:cubicBezTo>
                    <a:pt x="1542" y="0"/>
                    <a:pt x="1471" y="23"/>
                    <a:pt x="1410" y="69"/>
                  </a:cubicBezTo>
                  <a:lnTo>
                    <a:pt x="126" y="1050"/>
                  </a:lnTo>
                  <a:cubicBezTo>
                    <a:pt x="54" y="1104"/>
                    <a:pt x="1" y="1211"/>
                    <a:pt x="1" y="1300"/>
                  </a:cubicBezTo>
                  <a:cubicBezTo>
                    <a:pt x="1" y="1407"/>
                    <a:pt x="54" y="1497"/>
                    <a:pt x="126" y="1550"/>
                  </a:cubicBezTo>
                  <a:lnTo>
                    <a:pt x="1410" y="2549"/>
                  </a:lnTo>
                  <a:cubicBezTo>
                    <a:pt x="1480" y="2596"/>
                    <a:pt x="1545" y="2614"/>
                    <a:pt x="1602" y="2614"/>
                  </a:cubicBezTo>
                  <a:cubicBezTo>
                    <a:pt x="1720" y="2614"/>
                    <a:pt x="1808" y="2538"/>
                    <a:pt x="1856" y="2478"/>
                  </a:cubicBezTo>
                  <a:cubicBezTo>
                    <a:pt x="1963" y="2353"/>
                    <a:pt x="1946" y="2139"/>
                    <a:pt x="1803" y="2032"/>
                  </a:cubicBezTo>
                  <a:lnTo>
                    <a:pt x="857" y="1300"/>
                  </a:lnTo>
                  <a:lnTo>
                    <a:pt x="1803" y="569"/>
                  </a:lnTo>
                  <a:cubicBezTo>
                    <a:pt x="1946" y="462"/>
                    <a:pt x="1963" y="265"/>
                    <a:pt x="1856" y="123"/>
                  </a:cubicBezTo>
                  <a:cubicBezTo>
                    <a:pt x="1795" y="41"/>
                    <a:pt x="1705" y="0"/>
                    <a:pt x="1612" y="0"/>
                  </a:cubicBezTo>
                  <a:close/>
                </a:path>
              </a:pathLst>
            </a:custGeom>
            <a:solidFill>
              <a:srgbClr val="EA9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8"/>
            <p:cNvSpPr/>
            <p:nvPr/>
          </p:nvSpPr>
          <p:spPr>
            <a:xfrm>
              <a:off x="5717590" y="3883769"/>
              <a:ext cx="62097" cy="83413"/>
            </a:xfrm>
            <a:custGeom>
              <a:rect b="b" l="l" r="r" t="t"/>
              <a:pathLst>
                <a:path extrusionOk="0" h="2614" w="1946">
                  <a:moveTo>
                    <a:pt x="352" y="0"/>
                  </a:moveTo>
                  <a:cubicBezTo>
                    <a:pt x="259" y="0"/>
                    <a:pt x="169" y="41"/>
                    <a:pt x="107" y="123"/>
                  </a:cubicBezTo>
                  <a:cubicBezTo>
                    <a:pt x="0" y="265"/>
                    <a:pt x="18" y="462"/>
                    <a:pt x="161" y="569"/>
                  </a:cubicBezTo>
                  <a:lnTo>
                    <a:pt x="1107" y="1300"/>
                  </a:lnTo>
                  <a:lnTo>
                    <a:pt x="161" y="2032"/>
                  </a:lnTo>
                  <a:cubicBezTo>
                    <a:pt x="18" y="2139"/>
                    <a:pt x="0" y="2353"/>
                    <a:pt x="107" y="2478"/>
                  </a:cubicBezTo>
                  <a:cubicBezTo>
                    <a:pt x="143" y="2538"/>
                    <a:pt x="236" y="2614"/>
                    <a:pt x="358" y="2614"/>
                  </a:cubicBezTo>
                  <a:cubicBezTo>
                    <a:pt x="417" y="2614"/>
                    <a:pt x="483" y="2596"/>
                    <a:pt x="554" y="2549"/>
                  </a:cubicBezTo>
                  <a:lnTo>
                    <a:pt x="1820" y="1550"/>
                  </a:lnTo>
                  <a:cubicBezTo>
                    <a:pt x="1910" y="1497"/>
                    <a:pt x="1945" y="1407"/>
                    <a:pt x="1945" y="1300"/>
                  </a:cubicBezTo>
                  <a:cubicBezTo>
                    <a:pt x="1945" y="1211"/>
                    <a:pt x="1910" y="1104"/>
                    <a:pt x="1820" y="1050"/>
                  </a:cubicBezTo>
                  <a:lnTo>
                    <a:pt x="554" y="69"/>
                  </a:lnTo>
                  <a:cubicBezTo>
                    <a:pt x="492" y="23"/>
                    <a:pt x="421" y="0"/>
                    <a:pt x="352" y="0"/>
                  </a:cubicBezTo>
                  <a:close/>
                </a:path>
              </a:pathLst>
            </a:custGeom>
            <a:solidFill>
              <a:srgbClr val="EA9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8"/>
            <p:cNvSpPr/>
            <p:nvPr/>
          </p:nvSpPr>
          <p:spPr>
            <a:xfrm>
              <a:off x="5660088" y="3867527"/>
              <a:ext cx="42727" cy="115833"/>
            </a:xfrm>
            <a:custGeom>
              <a:rect b="b" l="l" r="r" t="t"/>
              <a:pathLst>
                <a:path extrusionOk="0" h="3630" w="1339">
                  <a:moveTo>
                    <a:pt x="990" y="0"/>
                  </a:moveTo>
                  <a:cubicBezTo>
                    <a:pt x="849" y="0"/>
                    <a:pt x="709" y="102"/>
                    <a:pt x="678" y="257"/>
                  </a:cubicBezTo>
                  <a:lnTo>
                    <a:pt x="36" y="3237"/>
                  </a:lnTo>
                  <a:cubicBezTo>
                    <a:pt x="0" y="3415"/>
                    <a:pt x="107" y="3576"/>
                    <a:pt x="268" y="3611"/>
                  </a:cubicBezTo>
                  <a:cubicBezTo>
                    <a:pt x="280" y="3617"/>
                    <a:pt x="322" y="3630"/>
                    <a:pt x="374" y="3630"/>
                  </a:cubicBezTo>
                  <a:cubicBezTo>
                    <a:pt x="474" y="3630"/>
                    <a:pt x="614" y="3584"/>
                    <a:pt x="660" y="3362"/>
                  </a:cubicBezTo>
                  <a:lnTo>
                    <a:pt x="1303" y="400"/>
                  </a:lnTo>
                  <a:cubicBezTo>
                    <a:pt x="1339" y="221"/>
                    <a:pt x="1231" y="43"/>
                    <a:pt x="1053" y="7"/>
                  </a:cubicBezTo>
                  <a:cubicBezTo>
                    <a:pt x="1032" y="3"/>
                    <a:pt x="1011" y="0"/>
                    <a:pt x="990" y="0"/>
                  </a:cubicBezTo>
                  <a:close/>
                </a:path>
              </a:pathLst>
            </a:custGeom>
            <a:solidFill>
              <a:srgbClr val="EB42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7" name="Google Shape;727;p38"/>
          <p:cNvGrpSpPr/>
          <p:nvPr/>
        </p:nvGrpSpPr>
        <p:grpSpPr>
          <a:xfrm>
            <a:off x="5183042" y="3767801"/>
            <a:ext cx="556871" cy="465452"/>
            <a:chOff x="5508068" y="3205287"/>
            <a:chExt cx="346766" cy="289839"/>
          </a:xfrm>
        </p:grpSpPr>
        <p:sp>
          <p:nvSpPr>
            <p:cNvPr id="728" name="Google Shape;728;p38"/>
            <p:cNvSpPr/>
            <p:nvPr/>
          </p:nvSpPr>
          <p:spPr>
            <a:xfrm>
              <a:off x="5508068" y="3205287"/>
              <a:ext cx="346766" cy="289839"/>
            </a:xfrm>
            <a:custGeom>
              <a:rect b="b" l="l" r="r" t="t"/>
              <a:pathLst>
                <a:path extrusionOk="0" h="9083" w="10867">
                  <a:moveTo>
                    <a:pt x="5427" y="0"/>
                  </a:moveTo>
                  <a:cubicBezTo>
                    <a:pt x="5224" y="0"/>
                    <a:pt x="5023" y="81"/>
                    <a:pt x="4871" y="241"/>
                  </a:cubicBezTo>
                  <a:lnTo>
                    <a:pt x="339" y="4845"/>
                  </a:lnTo>
                  <a:cubicBezTo>
                    <a:pt x="0" y="5201"/>
                    <a:pt x="54" y="5790"/>
                    <a:pt x="482" y="6058"/>
                  </a:cubicBezTo>
                  <a:lnTo>
                    <a:pt x="4818" y="8895"/>
                  </a:lnTo>
                  <a:cubicBezTo>
                    <a:pt x="5005" y="9020"/>
                    <a:pt x="5219" y="9082"/>
                    <a:pt x="5433" y="9082"/>
                  </a:cubicBezTo>
                  <a:cubicBezTo>
                    <a:pt x="5648" y="9082"/>
                    <a:pt x="5862" y="9020"/>
                    <a:pt x="6049" y="8895"/>
                  </a:cubicBezTo>
                  <a:lnTo>
                    <a:pt x="10385" y="6058"/>
                  </a:lnTo>
                  <a:cubicBezTo>
                    <a:pt x="10795" y="5790"/>
                    <a:pt x="10866" y="5201"/>
                    <a:pt x="10510" y="4845"/>
                  </a:cubicBezTo>
                  <a:lnTo>
                    <a:pt x="5995" y="241"/>
                  </a:lnTo>
                  <a:cubicBezTo>
                    <a:pt x="5835" y="81"/>
                    <a:pt x="5630" y="0"/>
                    <a:pt x="5427" y="0"/>
                  </a:cubicBezTo>
                  <a:close/>
                </a:path>
              </a:pathLst>
            </a:custGeom>
            <a:solidFill>
              <a:srgbClr val="EB42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8"/>
            <p:cNvSpPr/>
            <p:nvPr/>
          </p:nvSpPr>
          <p:spPr>
            <a:xfrm>
              <a:off x="5585482" y="3205287"/>
              <a:ext cx="191364" cy="193311"/>
            </a:xfrm>
            <a:custGeom>
              <a:rect b="b" l="l" r="r" t="t"/>
              <a:pathLst>
                <a:path extrusionOk="0" h="6058" w="5997">
                  <a:moveTo>
                    <a:pt x="2998" y="0"/>
                  </a:moveTo>
                  <a:cubicBezTo>
                    <a:pt x="2927" y="0"/>
                    <a:pt x="2856" y="9"/>
                    <a:pt x="2784" y="27"/>
                  </a:cubicBezTo>
                  <a:lnTo>
                    <a:pt x="1" y="4773"/>
                  </a:lnTo>
                  <a:lnTo>
                    <a:pt x="2998" y="6058"/>
                  </a:lnTo>
                  <a:lnTo>
                    <a:pt x="5996" y="4773"/>
                  </a:lnTo>
                  <a:lnTo>
                    <a:pt x="3213" y="27"/>
                  </a:lnTo>
                  <a:cubicBezTo>
                    <a:pt x="3141" y="9"/>
                    <a:pt x="3070" y="0"/>
                    <a:pt x="2998" y="0"/>
                  </a:cubicBezTo>
                  <a:close/>
                </a:path>
              </a:pathLst>
            </a:custGeom>
            <a:solidFill>
              <a:srgbClr val="EB42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8"/>
            <p:cNvSpPr/>
            <p:nvPr/>
          </p:nvSpPr>
          <p:spPr>
            <a:xfrm>
              <a:off x="5512057" y="3357596"/>
              <a:ext cx="169123" cy="137245"/>
            </a:xfrm>
            <a:custGeom>
              <a:rect b="b" l="l" r="r" t="t"/>
              <a:pathLst>
                <a:path extrusionOk="0" h="4301" w="5300">
                  <a:moveTo>
                    <a:pt x="2302" y="0"/>
                  </a:moveTo>
                  <a:lnTo>
                    <a:pt x="0" y="642"/>
                  </a:lnTo>
                  <a:cubicBezTo>
                    <a:pt x="0" y="892"/>
                    <a:pt x="125" y="1124"/>
                    <a:pt x="357" y="1285"/>
                  </a:cubicBezTo>
                  <a:lnTo>
                    <a:pt x="4693" y="4122"/>
                  </a:lnTo>
                  <a:cubicBezTo>
                    <a:pt x="4871" y="4247"/>
                    <a:pt x="5085" y="4300"/>
                    <a:pt x="5299" y="4300"/>
                  </a:cubicBezTo>
                  <a:lnTo>
                    <a:pt x="5299" y="1285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EB42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8"/>
            <p:cNvSpPr/>
            <p:nvPr/>
          </p:nvSpPr>
          <p:spPr>
            <a:xfrm>
              <a:off x="5681149" y="3357596"/>
              <a:ext cx="169697" cy="137245"/>
            </a:xfrm>
            <a:custGeom>
              <a:rect b="b" l="l" r="r" t="t"/>
              <a:pathLst>
                <a:path extrusionOk="0" h="4301" w="5318">
                  <a:moveTo>
                    <a:pt x="2998" y="0"/>
                  </a:moveTo>
                  <a:lnTo>
                    <a:pt x="0" y="1285"/>
                  </a:lnTo>
                  <a:lnTo>
                    <a:pt x="0" y="4300"/>
                  </a:lnTo>
                  <a:cubicBezTo>
                    <a:pt x="215" y="4300"/>
                    <a:pt x="429" y="4247"/>
                    <a:pt x="607" y="4122"/>
                  </a:cubicBezTo>
                  <a:lnTo>
                    <a:pt x="4961" y="1285"/>
                  </a:lnTo>
                  <a:cubicBezTo>
                    <a:pt x="5193" y="1124"/>
                    <a:pt x="5300" y="892"/>
                    <a:pt x="5318" y="642"/>
                  </a:cubicBezTo>
                  <a:lnTo>
                    <a:pt x="2998" y="0"/>
                  </a:lnTo>
                  <a:close/>
                </a:path>
              </a:pathLst>
            </a:custGeom>
            <a:solidFill>
              <a:srgbClr val="BC31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8"/>
            <p:cNvSpPr/>
            <p:nvPr/>
          </p:nvSpPr>
          <p:spPr>
            <a:xfrm>
              <a:off x="5681149" y="3357596"/>
              <a:ext cx="169697" cy="85997"/>
            </a:xfrm>
            <a:custGeom>
              <a:rect b="b" l="l" r="r" t="t"/>
              <a:pathLst>
                <a:path extrusionOk="0" h="2695" w="5318">
                  <a:moveTo>
                    <a:pt x="2998" y="0"/>
                  </a:moveTo>
                  <a:lnTo>
                    <a:pt x="0" y="1285"/>
                  </a:lnTo>
                  <a:lnTo>
                    <a:pt x="0" y="2694"/>
                  </a:lnTo>
                  <a:cubicBezTo>
                    <a:pt x="554" y="2694"/>
                    <a:pt x="1267" y="2409"/>
                    <a:pt x="1856" y="2106"/>
                  </a:cubicBezTo>
                  <a:cubicBezTo>
                    <a:pt x="2342" y="1863"/>
                    <a:pt x="2870" y="1735"/>
                    <a:pt x="3399" y="1735"/>
                  </a:cubicBezTo>
                  <a:cubicBezTo>
                    <a:pt x="3647" y="1735"/>
                    <a:pt x="3895" y="1763"/>
                    <a:pt x="4140" y="1820"/>
                  </a:cubicBezTo>
                  <a:lnTo>
                    <a:pt x="4961" y="1285"/>
                  </a:lnTo>
                  <a:cubicBezTo>
                    <a:pt x="5193" y="1124"/>
                    <a:pt x="5300" y="892"/>
                    <a:pt x="5318" y="642"/>
                  </a:cubicBezTo>
                  <a:lnTo>
                    <a:pt x="2998" y="0"/>
                  </a:lnTo>
                  <a:close/>
                </a:path>
              </a:pathLst>
            </a:custGeom>
            <a:solidFill>
              <a:srgbClr val="BC31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8"/>
            <p:cNvSpPr/>
            <p:nvPr/>
          </p:nvSpPr>
          <p:spPr>
            <a:xfrm>
              <a:off x="5512057" y="3357596"/>
              <a:ext cx="169123" cy="85997"/>
            </a:xfrm>
            <a:custGeom>
              <a:rect b="b" l="l" r="r" t="t"/>
              <a:pathLst>
                <a:path extrusionOk="0" h="2695" w="5300">
                  <a:moveTo>
                    <a:pt x="2302" y="0"/>
                  </a:moveTo>
                  <a:lnTo>
                    <a:pt x="0" y="642"/>
                  </a:lnTo>
                  <a:cubicBezTo>
                    <a:pt x="0" y="892"/>
                    <a:pt x="125" y="1124"/>
                    <a:pt x="357" y="1285"/>
                  </a:cubicBezTo>
                  <a:lnTo>
                    <a:pt x="1160" y="1820"/>
                  </a:lnTo>
                  <a:cubicBezTo>
                    <a:pt x="1405" y="1763"/>
                    <a:pt x="1653" y="1735"/>
                    <a:pt x="1901" y="1735"/>
                  </a:cubicBezTo>
                  <a:cubicBezTo>
                    <a:pt x="2430" y="1735"/>
                    <a:pt x="2958" y="1863"/>
                    <a:pt x="3444" y="2106"/>
                  </a:cubicBezTo>
                  <a:cubicBezTo>
                    <a:pt x="4033" y="2409"/>
                    <a:pt x="4746" y="2694"/>
                    <a:pt x="5299" y="2694"/>
                  </a:cubicBezTo>
                  <a:lnTo>
                    <a:pt x="5299" y="1285"/>
                  </a:lnTo>
                  <a:lnTo>
                    <a:pt x="2302" y="0"/>
                  </a:lnTo>
                  <a:close/>
                </a:path>
              </a:pathLst>
            </a:custGeom>
            <a:solidFill>
              <a:srgbClr val="BC31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8"/>
            <p:cNvSpPr/>
            <p:nvPr/>
          </p:nvSpPr>
          <p:spPr>
            <a:xfrm>
              <a:off x="5646973" y="3279734"/>
              <a:ext cx="49014" cy="80892"/>
            </a:xfrm>
            <a:custGeom>
              <a:rect b="b" l="l" r="r" t="t"/>
              <a:pathLst>
                <a:path extrusionOk="0" h="2535" w="1536">
                  <a:moveTo>
                    <a:pt x="1210" y="0"/>
                  </a:moveTo>
                  <a:cubicBezTo>
                    <a:pt x="1136" y="0"/>
                    <a:pt x="1065" y="24"/>
                    <a:pt x="1000" y="67"/>
                  </a:cubicBezTo>
                  <a:lnTo>
                    <a:pt x="162" y="745"/>
                  </a:lnTo>
                  <a:cubicBezTo>
                    <a:pt x="19" y="870"/>
                    <a:pt x="1" y="1066"/>
                    <a:pt x="108" y="1209"/>
                  </a:cubicBezTo>
                  <a:cubicBezTo>
                    <a:pt x="169" y="1291"/>
                    <a:pt x="259" y="1331"/>
                    <a:pt x="352" y="1331"/>
                  </a:cubicBezTo>
                  <a:cubicBezTo>
                    <a:pt x="422" y="1331"/>
                    <a:pt x="493" y="1308"/>
                    <a:pt x="554" y="1263"/>
                  </a:cubicBezTo>
                  <a:lnTo>
                    <a:pt x="893" y="995"/>
                  </a:lnTo>
                  <a:lnTo>
                    <a:pt x="893" y="2208"/>
                  </a:lnTo>
                  <a:cubicBezTo>
                    <a:pt x="893" y="2369"/>
                    <a:pt x="1000" y="2512"/>
                    <a:pt x="1143" y="2529"/>
                  </a:cubicBezTo>
                  <a:cubicBezTo>
                    <a:pt x="1165" y="2533"/>
                    <a:pt x="1187" y="2535"/>
                    <a:pt x="1208" y="2535"/>
                  </a:cubicBezTo>
                  <a:cubicBezTo>
                    <a:pt x="1392" y="2535"/>
                    <a:pt x="1535" y="2400"/>
                    <a:pt x="1535" y="2208"/>
                  </a:cubicBezTo>
                  <a:lnTo>
                    <a:pt x="1535" y="335"/>
                  </a:lnTo>
                  <a:cubicBezTo>
                    <a:pt x="1535" y="210"/>
                    <a:pt x="1464" y="85"/>
                    <a:pt x="1357" y="31"/>
                  </a:cubicBezTo>
                  <a:cubicBezTo>
                    <a:pt x="1308" y="10"/>
                    <a:pt x="1258" y="0"/>
                    <a:pt x="1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5" name="Google Shape;735;p38"/>
          <p:cNvGrpSpPr/>
          <p:nvPr/>
        </p:nvGrpSpPr>
        <p:grpSpPr>
          <a:xfrm>
            <a:off x="3383098" y="2528927"/>
            <a:ext cx="584338" cy="307060"/>
            <a:chOff x="4023165" y="3254653"/>
            <a:chExt cx="363870" cy="191207"/>
          </a:xfrm>
        </p:grpSpPr>
        <p:sp>
          <p:nvSpPr>
            <p:cNvPr id="736" name="Google Shape;736;p38"/>
            <p:cNvSpPr/>
            <p:nvPr/>
          </p:nvSpPr>
          <p:spPr>
            <a:xfrm>
              <a:off x="4023165" y="3254653"/>
              <a:ext cx="363870" cy="191205"/>
            </a:xfrm>
            <a:custGeom>
              <a:rect b="b" l="l" r="r" t="t"/>
              <a:pathLst>
                <a:path extrusionOk="0" h="5992" w="11403">
                  <a:moveTo>
                    <a:pt x="3024" y="1"/>
                  </a:moveTo>
                  <a:cubicBezTo>
                    <a:pt x="2094" y="1"/>
                    <a:pt x="1189" y="495"/>
                    <a:pt x="714" y="1371"/>
                  </a:cubicBezTo>
                  <a:cubicBezTo>
                    <a:pt x="1" y="2655"/>
                    <a:pt x="482" y="4261"/>
                    <a:pt x="1749" y="4975"/>
                  </a:cubicBezTo>
                  <a:cubicBezTo>
                    <a:pt x="2963" y="5635"/>
                    <a:pt x="4319" y="5992"/>
                    <a:pt x="5710" y="5992"/>
                  </a:cubicBezTo>
                  <a:cubicBezTo>
                    <a:pt x="7084" y="5992"/>
                    <a:pt x="8440" y="5635"/>
                    <a:pt x="9654" y="4975"/>
                  </a:cubicBezTo>
                  <a:cubicBezTo>
                    <a:pt x="10938" y="4261"/>
                    <a:pt x="11402" y="2655"/>
                    <a:pt x="10688" y="1371"/>
                  </a:cubicBezTo>
                  <a:cubicBezTo>
                    <a:pt x="10214" y="495"/>
                    <a:pt x="9317" y="1"/>
                    <a:pt x="8387" y="1"/>
                  </a:cubicBezTo>
                  <a:cubicBezTo>
                    <a:pt x="7953" y="1"/>
                    <a:pt x="7511" y="108"/>
                    <a:pt x="7102" y="336"/>
                  </a:cubicBezTo>
                  <a:cubicBezTo>
                    <a:pt x="6665" y="577"/>
                    <a:pt x="6183" y="697"/>
                    <a:pt x="5701" y="697"/>
                  </a:cubicBezTo>
                  <a:cubicBezTo>
                    <a:pt x="5220" y="697"/>
                    <a:pt x="4738" y="577"/>
                    <a:pt x="4301" y="336"/>
                  </a:cubicBezTo>
                  <a:cubicBezTo>
                    <a:pt x="3897" y="108"/>
                    <a:pt x="3458" y="1"/>
                    <a:pt x="3024" y="1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8"/>
            <p:cNvSpPr/>
            <p:nvPr/>
          </p:nvSpPr>
          <p:spPr>
            <a:xfrm>
              <a:off x="4023165" y="3254653"/>
              <a:ext cx="202724" cy="191205"/>
            </a:xfrm>
            <a:custGeom>
              <a:rect b="b" l="l" r="r" t="t"/>
              <a:pathLst>
                <a:path extrusionOk="0" h="5992" w="6353">
                  <a:moveTo>
                    <a:pt x="3024" y="1"/>
                  </a:moveTo>
                  <a:cubicBezTo>
                    <a:pt x="2094" y="1"/>
                    <a:pt x="1189" y="495"/>
                    <a:pt x="714" y="1371"/>
                  </a:cubicBezTo>
                  <a:cubicBezTo>
                    <a:pt x="1" y="2655"/>
                    <a:pt x="482" y="4261"/>
                    <a:pt x="1749" y="4975"/>
                  </a:cubicBezTo>
                  <a:cubicBezTo>
                    <a:pt x="2963" y="5635"/>
                    <a:pt x="4336" y="5992"/>
                    <a:pt x="5710" y="5992"/>
                  </a:cubicBezTo>
                  <a:cubicBezTo>
                    <a:pt x="5924" y="5992"/>
                    <a:pt x="6139" y="5974"/>
                    <a:pt x="6353" y="5956"/>
                  </a:cubicBezTo>
                  <a:cubicBezTo>
                    <a:pt x="5443" y="5671"/>
                    <a:pt x="4765" y="5278"/>
                    <a:pt x="4265" y="4886"/>
                  </a:cubicBezTo>
                  <a:cubicBezTo>
                    <a:pt x="3676" y="4386"/>
                    <a:pt x="3819" y="3440"/>
                    <a:pt x="4533" y="3155"/>
                  </a:cubicBezTo>
                  <a:cubicBezTo>
                    <a:pt x="4907" y="3012"/>
                    <a:pt x="5068" y="2834"/>
                    <a:pt x="5068" y="2834"/>
                  </a:cubicBezTo>
                  <a:lnTo>
                    <a:pt x="5068" y="621"/>
                  </a:lnTo>
                  <a:cubicBezTo>
                    <a:pt x="4800" y="568"/>
                    <a:pt x="4551" y="461"/>
                    <a:pt x="4301" y="336"/>
                  </a:cubicBezTo>
                  <a:cubicBezTo>
                    <a:pt x="3897" y="108"/>
                    <a:pt x="3458" y="1"/>
                    <a:pt x="3024" y="1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8"/>
            <p:cNvSpPr/>
            <p:nvPr/>
          </p:nvSpPr>
          <p:spPr>
            <a:xfrm>
              <a:off x="4069275" y="3254653"/>
              <a:ext cx="63820" cy="76424"/>
            </a:xfrm>
            <a:custGeom>
              <a:rect b="b" l="l" r="r" t="t"/>
              <a:pathLst>
                <a:path extrusionOk="0" h="2395" w="2000">
                  <a:moveTo>
                    <a:pt x="1579" y="0"/>
                  </a:moveTo>
                  <a:cubicBezTo>
                    <a:pt x="1017" y="0"/>
                    <a:pt x="458" y="171"/>
                    <a:pt x="1" y="514"/>
                  </a:cubicBezTo>
                  <a:lnTo>
                    <a:pt x="1" y="1406"/>
                  </a:lnTo>
                  <a:cubicBezTo>
                    <a:pt x="1" y="1955"/>
                    <a:pt x="450" y="2395"/>
                    <a:pt x="1002" y="2395"/>
                  </a:cubicBezTo>
                  <a:cubicBezTo>
                    <a:pt x="1042" y="2395"/>
                    <a:pt x="1084" y="2392"/>
                    <a:pt x="1125" y="2388"/>
                  </a:cubicBezTo>
                  <a:cubicBezTo>
                    <a:pt x="1625" y="2334"/>
                    <a:pt x="1999" y="1888"/>
                    <a:pt x="1999" y="1388"/>
                  </a:cubicBezTo>
                  <a:lnTo>
                    <a:pt x="1999" y="32"/>
                  </a:lnTo>
                  <a:cubicBezTo>
                    <a:pt x="1860" y="11"/>
                    <a:pt x="1720" y="0"/>
                    <a:pt x="1579" y="0"/>
                  </a:cubicBezTo>
                  <a:close/>
                </a:path>
              </a:pathLst>
            </a:custGeom>
            <a:solidFill>
              <a:srgbClr val="60C5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8"/>
            <p:cNvSpPr/>
            <p:nvPr/>
          </p:nvSpPr>
          <p:spPr>
            <a:xfrm>
              <a:off x="4277105" y="3254653"/>
              <a:ext cx="63788" cy="76424"/>
            </a:xfrm>
            <a:custGeom>
              <a:rect b="b" l="l" r="r" t="t"/>
              <a:pathLst>
                <a:path extrusionOk="0" h="2395" w="1999">
                  <a:moveTo>
                    <a:pt x="421" y="0"/>
                  </a:moveTo>
                  <a:cubicBezTo>
                    <a:pt x="280" y="0"/>
                    <a:pt x="140" y="11"/>
                    <a:pt x="1" y="32"/>
                  </a:cubicBezTo>
                  <a:lnTo>
                    <a:pt x="1" y="1406"/>
                  </a:lnTo>
                  <a:cubicBezTo>
                    <a:pt x="1" y="1955"/>
                    <a:pt x="450" y="2395"/>
                    <a:pt x="1001" y="2395"/>
                  </a:cubicBezTo>
                  <a:cubicBezTo>
                    <a:pt x="1042" y="2395"/>
                    <a:pt x="1083" y="2392"/>
                    <a:pt x="1125" y="2388"/>
                  </a:cubicBezTo>
                  <a:cubicBezTo>
                    <a:pt x="1624" y="2334"/>
                    <a:pt x="1999" y="1888"/>
                    <a:pt x="1999" y="1388"/>
                  </a:cubicBezTo>
                  <a:lnTo>
                    <a:pt x="1999" y="514"/>
                  </a:lnTo>
                  <a:cubicBezTo>
                    <a:pt x="1542" y="171"/>
                    <a:pt x="983" y="0"/>
                    <a:pt x="421" y="0"/>
                  </a:cubicBezTo>
                  <a:close/>
                </a:path>
              </a:pathLst>
            </a:custGeom>
            <a:solidFill>
              <a:srgbClr val="53A8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8"/>
            <p:cNvSpPr/>
            <p:nvPr/>
          </p:nvSpPr>
          <p:spPr>
            <a:xfrm>
              <a:off x="4133063" y="3255674"/>
              <a:ext cx="71766" cy="92890"/>
            </a:xfrm>
            <a:custGeom>
              <a:rect b="b" l="l" r="r" t="t"/>
              <a:pathLst>
                <a:path extrusionOk="0" h="2911" w="2249">
                  <a:moveTo>
                    <a:pt x="0" y="0"/>
                  </a:moveTo>
                  <a:lnTo>
                    <a:pt x="0" y="1785"/>
                  </a:lnTo>
                  <a:cubicBezTo>
                    <a:pt x="0" y="2391"/>
                    <a:pt x="464" y="2873"/>
                    <a:pt x="1053" y="2909"/>
                  </a:cubicBezTo>
                  <a:cubicBezTo>
                    <a:pt x="1075" y="2910"/>
                    <a:pt x="1096" y="2910"/>
                    <a:pt x="1117" y="2910"/>
                  </a:cubicBezTo>
                  <a:cubicBezTo>
                    <a:pt x="1748" y="2910"/>
                    <a:pt x="2249" y="2405"/>
                    <a:pt x="2249" y="1767"/>
                  </a:cubicBezTo>
                  <a:lnTo>
                    <a:pt x="2249" y="660"/>
                  </a:lnTo>
                  <a:cubicBezTo>
                    <a:pt x="1767" y="660"/>
                    <a:pt x="1285" y="536"/>
                    <a:pt x="857" y="304"/>
                  </a:cubicBezTo>
                  <a:cubicBezTo>
                    <a:pt x="589" y="143"/>
                    <a:pt x="286" y="5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8"/>
            <p:cNvSpPr/>
            <p:nvPr/>
          </p:nvSpPr>
          <p:spPr>
            <a:xfrm>
              <a:off x="4205371" y="3255674"/>
              <a:ext cx="71766" cy="92890"/>
            </a:xfrm>
            <a:custGeom>
              <a:rect b="b" l="l" r="r" t="t"/>
              <a:pathLst>
                <a:path extrusionOk="0" h="2911" w="2249">
                  <a:moveTo>
                    <a:pt x="2249" y="0"/>
                  </a:moveTo>
                  <a:cubicBezTo>
                    <a:pt x="1945" y="54"/>
                    <a:pt x="1660" y="143"/>
                    <a:pt x="1392" y="304"/>
                  </a:cubicBezTo>
                  <a:cubicBezTo>
                    <a:pt x="964" y="536"/>
                    <a:pt x="482" y="660"/>
                    <a:pt x="0" y="660"/>
                  </a:cubicBezTo>
                  <a:lnTo>
                    <a:pt x="0" y="1767"/>
                  </a:lnTo>
                  <a:cubicBezTo>
                    <a:pt x="0" y="2405"/>
                    <a:pt x="501" y="2910"/>
                    <a:pt x="1115" y="2910"/>
                  </a:cubicBezTo>
                  <a:cubicBezTo>
                    <a:pt x="1136" y="2910"/>
                    <a:pt x="1157" y="2910"/>
                    <a:pt x="1178" y="2909"/>
                  </a:cubicBezTo>
                  <a:cubicBezTo>
                    <a:pt x="1785" y="2873"/>
                    <a:pt x="2249" y="2391"/>
                    <a:pt x="2249" y="1785"/>
                  </a:cubicBezTo>
                  <a:lnTo>
                    <a:pt x="2249" y="0"/>
                  </a:lnTo>
                  <a:close/>
                </a:path>
              </a:pathLst>
            </a:custGeom>
            <a:solidFill>
              <a:srgbClr val="60C5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8"/>
            <p:cNvSpPr/>
            <p:nvPr/>
          </p:nvSpPr>
          <p:spPr>
            <a:xfrm>
              <a:off x="4128500" y="3377508"/>
              <a:ext cx="153200" cy="68351"/>
            </a:xfrm>
            <a:custGeom>
              <a:rect b="b" l="l" r="r" t="t"/>
              <a:pathLst>
                <a:path extrusionOk="0" h="2142" w="4801">
                  <a:moveTo>
                    <a:pt x="2409" y="1"/>
                  </a:moveTo>
                  <a:cubicBezTo>
                    <a:pt x="1107" y="1"/>
                    <a:pt x="54" y="786"/>
                    <a:pt x="1" y="1767"/>
                  </a:cubicBezTo>
                  <a:cubicBezTo>
                    <a:pt x="768" y="2017"/>
                    <a:pt x="1589" y="2142"/>
                    <a:pt x="2409" y="2142"/>
                  </a:cubicBezTo>
                  <a:cubicBezTo>
                    <a:pt x="3212" y="2142"/>
                    <a:pt x="4033" y="2017"/>
                    <a:pt x="4800" y="1767"/>
                  </a:cubicBezTo>
                  <a:cubicBezTo>
                    <a:pt x="4747" y="786"/>
                    <a:pt x="3694" y="1"/>
                    <a:pt x="2409" y="1"/>
                  </a:cubicBezTo>
                  <a:close/>
                </a:path>
              </a:pathLst>
            </a:custGeom>
            <a:solidFill>
              <a:srgbClr val="EB42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8"/>
            <p:cNvSpPr/>
            <p:nvPr/>
          </p:nvSpPr>
          <p:spPr>
            <a:xfrm>
              <a:off x="4101728" y="3286978"/>
              <a:ext cx="207287" cy="24507"/>
            </a:xfrm>
            <a:custGeom>
              <a:rect b="b" l="l" r="r" t="t"/>
              <a:pathLst>
                <a:path extrusionOk="0" h="768" w="6496">
                  <a:moveTo>
                    <a:pt x="1" y="1"/>
                  </a:moveTo>
                  <a:lnTo>
                    <a:pt x="1" y="340"/>
                  </a:lnTo>
                  <a:cubicBezTo>
                    <a:pt x="1072" y="625"/>
                    <a:pt x="2160" y="768"/>
                    <a:pt x="3248" y="768"/>
                  </a:cubicBezTo>
                  <a:cubicBezTo>
                    <a:pt x="4337" y="768"/>
                    <a:pt x="5443" y="625"/>
                    <a:pt x="6496" y="340"/>
                  </a:cubicBezTo>
                  <a:lnTo>
                    <a:pt x="6496" y="1"/>
                  </a:lnTo>
                  <a:cubicBezTo>
                    <a:pt x="5443" y="304"/>
                    <a:pt x="4337" y="447"/>
                    <a:pt x="3248" y="447"/>
                  </a:cubicBezTo>
                  <a:cubicBezTo>
                    <a:pt x="2160" y="447"/>
                    <a:pt x="1054" y="304"/>
                    <a:pt x="1" y="1"/>
                  </a:cubicBezTo>
                  <a:close/>
                </a:path>
              </a:pathLst>
            </a:custGeom>
            <a:solidFill>
              <a:srgbClr val="9191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8"/>
            <p:cNvSpPr/>
            <p:nvPr/>
          </p:nvSpPr>
          <p:spPr>
            <a:xfrm>
              <a:off x="4153549" y="3289276"/>
              <a:ext cx="31336" cy="31336"/>
            </a:xfrm>
            <a:custGeom>
              <a:rect b="b" l="l" r="r" t="t"/>
              <a:pathLst>
                <a:path extrusionOk="0" h="982" w="982">
                  <a:moveTo>
                    <a:pt x="482" y="0"/>
                  </a:moveTo>
                  <a:cubicBezTo>
                    <a:pt x="215" y="0"/>
                    <a:pt x="1" y="214"/>
                    <a:pt x="1" y="482"/>
                  </a:cubicBezTo>
                  <a:cubicBezTo>
                    <a:pt x="1" y="749"/>
                    <a:pt x="215" y="981"/>
                    <a:pt x="482" y="981"/>
                  </a:cubicBezTo>
                  <a:cubicBezTo>
                    <a:pt x="768" y="981"/>
                    <a:pt x="982" y="749"/>
                    <a:pt x="982" y="482"/>
                  </a:cubicBezTo>
                  <a:cubicBezTo>
                    <a:pt x="982" y="214"/>
                    <a:pt x="768" y="0"/>
                    <a:pt x="482" y="0"/>
                  </a:cubicBezTo>
                  <a:close/>
                </a:path>
              </a:pathLst>
            </a:custGeom>
            <a:solidFill>
              <a:srgbClr val="EA9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8"/>
            <p:cNvSpPr/>
            <p:nvPr/>
          </p:nvSpPr>
          <p:spPr>
            <a:xfrm>
              <a:off x="4088644" y="3279000"/>
              <a:ext cx="25656" cy="25656"/>
            </a:xfrm>
            <a:custGeom>
              <a:rect b="b" l="l" r="r" t="t"/>
              <a:pathLst>
                <a:path extrusionOk="0" h="804" w="804">
                  <a:moveTo>
                    <a:pt x="411" y="1"/>
                  </a:moveTo>
                  <a:cubicBezTo>
                    <a:pt x="179" y="1"/>
                    <a:pt x="1" y="179"/>
                    <a:pt x="1" y="411"/>
                  </a:cubicBezTo>
                  <a:cubicBezTo>
                    <a:pt x="1" y="625"/>
                    <a:pt x="179" y="804"/>
                    <a:pt x="411" y="804"/>
                  </a:cubicBezTo>
                  <a:cubicBezTo>
                    <a:pt x="625" y="804"/>
                    <a:pt x="804" y="625"/>
                    <a:pt x="804" y="411"/>
                  </a:cubicBezTo>
                  <a:cubicBezTo>
                    <a:pt x="804" y="179"/>
                    <a:pt x="625" y="1"/>
                    <a:pt x="411" y="1"/>
                  </a:cubicBezTo>
                  <a:close/>
                </a:path>
              </a:pathLst>
            </a:custGeom>
            <a:solidFill>
              <a:srgbClr val="EA9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8"/>
            <p:cNvSpPr/>
            <p:nvPr/>
          </p:nvSpPr>
          <p:spPr>
            <a:xfrm>
              <a:off x="4295900" y="3279000"/>
              <a:ext cx="25656" cy="25656"/>
            </a:xfrm>
            <a:custGeom>
              <a:rect b="b" l="l" r="r" t="t"/>
              <a:pathLst>
                <a:path extrusionOk="0" h="804" w="804">
                  <a:moveTo>
                    <a:pt x="393" y="1"/>
                  </a:moveTo>
                  <a:cubicBezTo>
                    <a:pt x="179" y="1"/>
                    <a:pt x="0" y="179"/>
                    <a:pt x="0" y="411"/>
                  </a:cubicBezTo>
                  <a:cubicBezTo>
                    <a:pt x="0" y="625"/>
                    <a:pt x="179" y="804"/>
                    <a:pt x="393" y="804"/>
                  </a:cubicBezTo>
                  <a:cubicBezTo>
                    <a:pt x="625" y="804"/>
                    <a:pt x="803" y="625"/>
                    <a:pt x="803" y="411"/>
                  </a:cubicBezTo>
                  <a:cubicBezTo>
                    <a:pt x="803" y="179"/>
                    <a:pt x="625" y="1"/>
                    <a:pt x="393" y="1"/>
                  </a:cubicBezTo>
                  <a:close/>
                </a:path>
              </a:pathLst>
            </a:custGeom>
            <a:solidFill>
              <a:srgbClr val="EA9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8"/>
            <p:cNvSpPr/>
            <p:nvPr/>
          </p:nvSpPr>
          <p:spPr>
            <a:xfrm>
              <a:off x="4225283" y="3289276"/>
              <a:ext cx="31368" cy="31336"/>
            </a:xfrm>
            <a:custGeom>
              <a:rect b="b" l="l" r="r" t="t"/>
              <a:pathLst>
                <a:path extrusionOk="0" h="982" w="983">
                  <a:moveTo>
                    <a:pt x="500" y="0"/>
                  </a:moveTo>
                  <a:cubicBezTo>
                    <a:pt x="215" y="0"/>
                    <a:pt x="1" y="214"/>
                    <a:pt x="1" y="482"/>
                  </a:cubicBezTo>
                  <a:cubicBezTo>
                    <a:pt x="1" y="749"/>
                    <a:pt x="215" y="981"/>
                    <a:pt x="500" y="981"/>
                  </a:cubicBezTo>
                  <a:cubicBezTo>
                    <a:pt x="768" y="981"/>
                    <a:pt x="982" y="749"/>
                    <a:pt x="982" y="482"/>
                  </a:cubicBezTo>
                  <a:cubicBezTo>
                    <a:pt x="982" y="214"/>
                    <a:pt x="768" y="0"/>
                    <a:pt x="500" y="0"/>
                  </a:cubicBezTo>
                  <a:close/>
                </a:path>
              </a:pathLst>
            </a:custGeom>
            <a:solidFill>
              <a:srgbClr val="EA9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8"/>
            <p:cNvSpPr/>
            <p:nvPr/>
          </p:nvSpPr>
          <p:spPr>
            <a:xfrm>
              <a:off x="4128500" y="3396304"/>
              <a:ext cx="96815" cy="49556"/>
            </a:xfrm>
            <a:custGeom>
              <a:rect b="b" l="l" r="r" t="t"/>
              <a:pathLst>
                <a:path extrusionOk="0" h="1553" w="3034">
                  <a:moveTo>
                    <a:pt x="643" y="0"/>
                  </a:moveTo>
                  <a:cubicBezTo>
                    <a:pt x="268" y="304"/>
                    <a:pt x="18" y="732"/>
                    <a:pt x="1" y="1178"/>
                  </a:cubicBezTo>
                  <a:cubicBezTo>
                    <a:pt x="768" y="1428"/>
                    <a:pt x="1589" y="1553"/>
                    <a:pt x="2409" y="1553"/>
                  </a:cubicBezTo>
                  <a:cubicBezTo>
                    <a:pt x="2623" y="1553"/>
                    <a:pt x="2838" y="1535"/>
                    <a:pt x="3034" y="1517"/>
                  </a:cubicBezTo>
                  <a:cubicBezTo>
                    <a:pt x="2124" y="1232"/>
                    <a:pt x="1464" y="839"/>
                    <a:pt x="964" y="447"/>
                  </a:cubicBezTo>
                  <a:cubicBezTo>
                    <a:pt x="821" y="322"/>
                    <a:pt x="714" y="161"/>
                    <a:pt x="643" y="0"/>
                  </a:cubicBezTo>
                  <a:close/>
                </a:path>
              </a:pathLst>
            </a:custGeom>
            <a:solidFill>
              <a:srgbClr val="BC31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Google Shape;753;p39"/>
          <p:cNvPicPr preferRelativeResize="0"/>
          <p:nvPr/>
        </p:nvPicPr>
        <p:blipFill rotWithShape="1">
          <a:blip r:embed="rId3">
            <a:alphaModFix/>
          </a:blip>
          <a:srcRect b="0" l="14995" r="14995" t="0"/>
          <a:stretch/>
        </p:blipFill>
        <p:spPr>
          <a:xfrm flipH="1" rot="1564394">
            <a:off x="4653979" y="728327"/>
            <a:ext cx="1936143" cy="1555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4">
            <a:alphaModFix/>
          </a:blip>
          <a:srcRect b="0" l="33068" r="33068" t="0"/>
          <a:stretch/>
        </p:blipFill>
        <p:spPr>
          <a:xfrm rot="-1819292">
            <a:off x="5561639" y="176054"/>
            <a:ext cx="2884495" cy="4791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39"/>
          <p:cNvPicPr preferRelativeResize="0"/>
          <p:nvPr/>
        </p:nvPicPr>
        <p:blipFill rotWithShape="1">
          <a:blip r:embed="rId5">
            <a:alphaModFix/>
          </a:blip>
          <a:srcRect b="0" l="24955" r="24658" t="0"/>
          <a:stretch/>
        </p:blipFill>
        <p:spPr>
          <a:xfrm rot="-476100">
            <a:off x="2305332" y="648451"/>
            <a:ext cx="1478739" cy="1650853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39"/>
          <p:cNvSpPr txBox="1"/>
          <p:nvPr>
            <p:ph type="ctrTitle"/>
          </p:nvPr>
        </p:nvSpPr>
        <p:spPr>
          <a:xfrm>
            <a:off x="712750" y="2522550"/>
            <a:ext cx="4663800" cy="9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/>
              <a:t>Motivação</a:t>
            </a:r>
            <a:endParaRPr sz="6600"/>
          </a:p>
        </p:txBody>
      </p:sp>
      <p:sp>
        <p:nvSpPr>
          <p:cNvPr id="757" name="Google Shape;757;p39"/>
          <p:cNvSpPr txBox="1"/>
          <p:nvPr>
            <p:ph idx="2" type="title"/>
          </p:nvPr>
        </p:nvSpPr>
        <p:spPr>
          <a:xfrm rot="-515501">
            <a:off x="2367909" y="1008807"/>
            <a:ext cx="1353489" cy="813974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758" name="Google Shape;758;p39"/>
          <p:cNvGrpSpPr/>
          <p:nvPr/>
        </p:nvGrpSpPr>
        <p:grpSpPr>
          <a:xfrm>
            <a:off x="2837344" y="3556875"/>
            <a:ext cx="414713" cy="70105"/>
            <a:chOff x="4314513" y="3441800"/>
            <a:chExt cx="414713" cy="70105"/>
          </a:xfrm>
        </p:grpSpPr>
        <p:sp>
          <p:nvSpPr>
            <p:cNvPr id="759" name="Google Shape;759;p39"/>
            <p:cNvSpPr/>
            <p:nvPr/>
          </p:nvSpPr>
          <p:spPr>
            <a:xfrm>
              <a:off x="4661425" y="3444105"/>
              <a:ext cx="67800" cy="67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760" name="Google Shape;760;p39"/>
            <p:cNvSpPr/>
            <p:nvPr/>
          </p:nvSpPr>
          <p:spPr>
            <a:xfrm>
              <a:off x="4314513" y="3441800"/>
              <a:ext cx="67800" cy="67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761" name="Google Shape;761;p39"/>
            <p:cNvSpPr/>
            <p:nvPr/>
          </p:nvSpPr>
          <p:spPr>
            <a:xfrm>
              <a:off x="4467113" y="3450200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</p:grpSp>
      <p:sp>
        <p:nvSpPr>
          <p:cNvPr id="762" name="Google Shape;762;p39"/>
          <p:cNvSpPr/>
          <p:nvPr/>
        </p:nvSpPr>
        <p:spPr>
          <a:xfrm rot="-1548279">
            <a:off x="6119007" y="3034646"/>
            <a:ext cx="389622" cy="406466"/>
          </a:xfrm>
          <a:custGeom>
            <a:rect b="b" l="l" r="r" t="t"/>
            <a:pathLst>
              <a:path extrusionOk="0" h="32600" w="31249">
                <a:moveTo>
                  <a:pt x="11454" y="1"/>
                </a:moveTo>
                <a:lnTo>
                  <a:pt x="10103" y="11278"/>
                </a:lnTo>
                <a:lnTo>
                  <a:pt x="1" y="16564"/>
                </a:lnTo>
                <a:lnTo>
                  <a:pt x="10338" y="21381"/>
                </a:lnTo>
                <a:lnTo>
                  <a:pt x="12218" y="32599"/>
                </a:lnTo>
                <a:lnTo>
                  <a:pt x="19971" y="24259"/>
                </a:lnTo>
                <a:lnTo>
                  <a:pt x="31248" y="25962"/>
                </a:lnTo>
                <a:lnTo>
                  <a:pt x="25727" y="15977"/>
                </a:lnTo>
                <a:lnTo>
                  <a:pt x="30778" y="5757"/>
                </a:lnTo>
                <a:lnTo>
                  <a:pt x="19619" y="7930"/>
                </a:lnTo>
                <a:lnTo>
                  <a:pt x="1145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39"/>
          <p:cNvSpPr/>
          <p:nvPr/>
        </p:nvSpPr>
        <p:spPr>
          <a:xfrm rot="-1548197">
            <a:off x="5891584" y="2636450"/>
            <a:ext cx="203657" cy="203657"/>
          </a:xfrm>
          <a:custGeom>
            <a:rect b="b" l="l" r="r" t="t"/>
            <a:pathLst>
              <a:path extrusionOk="0" h="25492" w="25492">
                <a:moveTo>
                  <a:pt x="16270" y="0"/>
                </a:moveTo>
                <a:lnTo>
                  <a:pt x="9457" y="6990"/>
                </a:lnTo>
                <a:lnTo>
                  <a:pt x="1" y="9222"/>
                </a:lnTo>
                <a:lnTo>
                  <a:pt x="6990" y="16035"/>
                </a:lnTo>
                <a:lnTo>
                  <a:pt x="9163" y="25492"/>
                </a:lnTo>
                <a:lnTo>
                  <a:pt x="15977" y="18502"/>
                </a:lnTo>
                <a:lnTo>
                  <a:pt x="25492" y="16270"/>
                </a:lnTo>
                <a:lnTo>
                  <a:pt x="18502" y="9516"/>
                </a:lnTo>
                <a:lnTo>
                  <a:pt x="162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40"/>
          <p:cNvSpPr txBox="1"/>
          <p:nvPr>
            <p:ph type="ctrTitle"/>
          </p:nvPr>
        </p:nvSpPr>
        <p:spPr>
          <a:xfrm>
            <a:off x="955125" y="1182350"/>
            <a:ext cx="2996400" cy="137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Jungle</a:t>
            </a:r>
            <a:r>
              <a:rPr lang="en"/>
              <a:t> Cruise</a:t>
            </a:r>
            <a:endParaRPr/>
          </a:p>
        </p:txBody>
      </p:sp>
      <p:sp>
        <p:nvSpPr>
          <p:cNvPr id="769" name="Google Shape;769;p40"/>
          <p:cNvSpPr txBox="1"/>
          <p:nvPr>
            <p:ph idx="1" type="subTitle"/>
          </p:nvPr>
        </p:nvSpPr>
        <p:spPr>
          <a:xfrm>
            <a:off x="955100" y="2919850"/>
            <a:ext cx="2996400" cy="10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Jogo baseado nas características e ambientação do filme “Jungle Cruise”</a:t>
            </a:r>
            <a:endParaRPr/>
          </a:p>
        </p:txBody>
      </p:sp>
      <p:grpSp>
        <p:nvGrpSpPr>
          <p:cNvPr id="770" name="Google Shape;770;p40"/>
          <p:cNvGrpSpPr/>
          <p:nvPr/>
        </p:nvGrpSpPr>
        <p:grpSpPr>
          <a:xfrm flipH="1">
            <a:off x="2245994" y="2686925"/>
            <a:ext cx="414713" cy="70105"/>
            <a:chOff x="4314513" y="3262675"/>
            <a:chExt cx="414713" cy="70105"/>
          </a:xfrm>
        </p:grpSpPr>
        <p:sp>
          <p:nvSpPr>
            <p:cNvPr id="771" name="Google Shape;771;p40"/>
            <p:cNvSpPr/>
            <p:nvPr/>
          </p:nvSpPr>
          <p:spPr>
            <a:xfrm>
              <a:off x="4661425" y="3264980"/>
              <a:ext cx="67800" cy="67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772" name="Google Shape;772;p40"/>
            <p:cNvSpPr/>
            <p:nvPr/>
          </p:nvSpPr>
          <p:spPr>
            <a:xfrm>
              <a:off x="4314513" y="3262675"/>
              <a:ext cx="67800" cy="67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773" name="Google Shape;773;p40"/>
            <p:cNvSpPr/>
            <p:nvPr/>
          </p:nvSpPr>
          <p:spPr>
            <a:xfrm>
              <a:off x="4467113" y="3271075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</p:grpSp>
      <p:pic>
        <p:nvPicPr>
          <p:cNvPr id="774" name="Google Shape;774;p40"/>
          <p:cNvPicPr preferRelativeResize="0"/>
          <p:nvPr/>
        </p:nvPicPr>
        <p:blipFill rotWithShape="1">
          <a:blip r:embed="rId3">
            <a:alphaModFix/>
          </a:blip>
          <a:srcRect b="0" l="20407" r="20407" t="0"/>
          <a:stretch/>
        </p:blipFill>
        <p:spPr>
          <a:xfrm>
            <a:off x="569165" y="3987549"/>
            <a:ext cx="882950" cy="839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6500" y="152400"/>
            <a:ext cx="355227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41"/>
          <p:cNvSpPr txBox="1"/>
          <p:nvPr>
            <p:ph type="ctrTitle"/>
          </p:nvPr>
        </p:nvSpPr>
        <p:spPr>
          <a:xfrm>
            <a:off x="2981100" y="441450"/>
            <a:ext cx="3181800" cy="13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O Jogo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81" name="Google Shape;781;p41"/>
          <p:cNvSpPr txBox="1"/>
          <p:nvPr>
            <p:ph idx="3" type="subTitle"/>
          </p:nvPr>
        </p:nvSpPr>
        <p:spPr>
          <a:xfrm>
            <a:off x="2194700" y="3382500"/>
            <a:ext cx="47547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Conforme o sucesso na trajetória, o jogador progride de fase com dificuldade gradualmente aumentada</a:t>
            </a:r>
            <a:endParaRPr/>
          </a:p>
        </p:txBody>
      </p:sp>
      <p:sp>
        <p:nvSpPr>
          <p:cNvPr id="782" name="Google Shape;782;p41"/>
          <p:cNvSpPr txBox="1"/>
          <p:nvPr>
            <p:ph idx="4" type="ctrTitle"/>
          </p:nvPr>
        </p:nvSpPr>
        <p:spPr>
          <a:xfrm>
            <a:off x="2168975" y="2954100"/>
            <a:ext cx="4780500" cy="50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Progressão de níveis</a:t>
            </a:r>
            <a:endParaRPr/>
          </a:p>
        </p:txBody>
      </p:sp>
      <p:sp>
        <p:nvSpPr>
          <p:cNvPr id="783" name="Google Shape;783;p41"/>
          <p:cNvSpPr txBox="1"/>
          <p:nvPr>
            <p:ph idx="5" type="subTitle"/>
          </p:nvPr>
        </p:nvSpPr>
        <p:spPr>
          <a:xfrm>
            <a:off x="2194700" y="2472900"/>
            <a:ext cx="47547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Mecânica de jogabilidade bi-direcional</a:t>
            </a:r>
            <a:endParaRPr/>
          </a:p>
        </p:txBody>
      </p:sp>
      <p:sp>
        <p:nvSpPr>
          <p:cNvPr id="784" name="Google Shape;784;p41"/>
          <p:cNvSpPr txBox="1"/>
          <p:nvPr>
            <p:ph idx="6" type="ctrTitle"/>
          </p:nvPr>
        </p:nvSpPr>
        <p:spPr>
          <a:xfrm>
            <a:off x="2288525" y="2044500"/>
            <a:ext cx="4565700" cy="50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Desvio de obstáculos</a:t>
            </a:r>
            <a:endParaRPr/>
          </a:p>
        </p:txBody>
      </p:sp>
      <p:grpSp>
        <p:nvGrpSpPr>
          <p:cNvPr id="785" name="Google Shape;785;p41"/>
          <p:cNvGrpSpPr/>
          <p:nvPr/>
        </p:nvGrpSpPr>
        <p:grpSpPr>
          <a:xfrm>
            <a:off x="1484482" y="3022977"/>
            <a:ext cx="684498" cy="643253"/>
            <a:chOff x="6615539" y="4282236"/>
            <a:chExt cx="339937" cy="319454"/>
          </a:xfrm>
        </p:grpSpPr>
        <p:sp>
          <p:nvSpPr>
            <p:cNvPr id="786" name="Google Shape;786;p41"/>
            <p:cNvSpPr/>
            <p:nvPr/>
          </p:nvSpPr>
          <p:spPr>
            <a:xfrm>
              <a:off x="6708334" y="4466136"/>
              <a:ext cx="153774" cy="135554"/>
            </a:xfrm>
            <a:custGeom>
              <a:rect b="b" l="l" r="r" t="t"/>
              <a:pathLst>
                <a:path extrusionOk="0" h="4248" w="4819">
                  <a:moveTo>
                    <a:pt x="875" y="1"/>
                  </a:moveTo>
                  <a:lnTo>
                    <a:pt x="197" y="2713"/>
                  </a:lnTo>
                  <a:cubicBezTo>
                    <a:pt x="1" y="3498"/>
                    <a:pt x="590" y="4247"/>
                    <a:pt x="1393" y="4247"/>
                  </a:cubicBezTo>
                  <a:lnTo>
                    <a:pt x="3444" y="4247"/>
                  </a:lnTo>
                  <a:cubicBezTo>
                    <a:pt x="4247" y="4247"/>
                    <a:pt x="4818" y="3498"/>
                    <a:pt x="4640" y="2713"/>
                  </a:cubicBezTo>
                  <a:lnTo>
                    <a:pt x="3962" y="1"/>
                  </a:lnTo>
                  <a:close/>
                </a:path>
              </a:pathLst>
            </a:custGeom>
            <a:solidFill>
              <a:srgbClr val="EA9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1"/>
            <p:cNvSpPr/>
            <p:nvPr/>
          </p:nvSpPr>
          <p:spPr>
            <a:xfrm>
              <a:off x="6708334" y="4466136"/>
              <a:ext cx="133256" cy="135554"/>
            </a:xfrm>
            <a:custGeom>
              <a:rect b="b" l="l" r="r" t="t"/>
              <a:pathLst>
                <a:path extrusionOk="0" h="4248" w="4176">
                  <a:moveTo>
                    <a:pt x="875" y="1"/>
                  </a:moveTo>
                  <a:lnTo>
                    <a:pt x="197" y="2713"/>
                  </a:lnTo>
                  <a:cubicBezTo>
                    <a:pt x="1" y="3498"/>
                    <a:pt x="590" y="4247"/>
                    <a:pt x="1393" y="4247"/>
                  </a:cubicBezTo>
                  <a:lnTo>
                    <a:pt x="1660" y="4247"/>
                  </a:lnTo>
                  <a:cubicBezTo>
                    <a:pt x="1571" y="3962"/>
                    <a:pt x="1535" y="3676"/>
                    <a:pt x="1553" y="3427"/>
                  </a:cubicBezTo>
                  <a:cubicBezTo>
                    <a:pt x="1553" y="2748"/>
                    <a:pt x="2035" y="2178"/>
                    <a:pt x="2677" y="2017"/>
                  </a:cubicBezTo>
                  <a:cubicBezTo>
                    <a:pt x="3890" y="1731"/>
                    <a:pt x="4176" y="875"/>
                    <a:pt x="4176" y="875"/>
                  </a:cubicBezTo>
                  <a:lnTo>
                    <a:pt x="3962" y="1"/>
                  </a:lnTo>
                  <a:close/>
                </a:path>
              </a:pathLst>
            </a:custGeom>
            <a:solidFill>
              <a:srgbClr val="BC77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1"/>
            <p:cNvSpPr/>
            <p:nvPr/>
          </p:nvSpPr>
          <p:spPr>
            <a:xfrm>
              <a:off x="6650832" y="4426855"/>
              <a:ext cx="58108" cy="58108"/>
            </a:xfrm>
            <a:custGeom>
              <a:rect b="b" l="l" r="r" t="t"/>
              <a:pathLst>
                <a:path extrusionOk="0" h="1821" w="1821">
                  <a:moveTo>
                    <a:pt x="911" y="1"/>
                  </a:moveTo>
                  <a:cubicBezTo>
                    <a:pt x="393" y="1"/>
                    <a:pt x="1" y="411"/>
                    <a:pt x="1" y="911"/>
                  </a:cubicBezTo>
                  <a:cubicBezTo>
                    <a:pt x="1" y="1410"/>
                    <a:pt x="393" y="1821"/>
                    <a:pt x="911" y="1821"/>
                  </a:cubicBezTo>
                  <a:cubicBezTo>
                    <a:pt x="1410" y="1821"/>
                    <a:pt x="1821" y="1410"/>
                    <a:pt x="1821" y="911"/>
                  </a:cubicBezTo>
                  <a:cubicBezTo>
                    <a:pt x="1821" y="411"/>
                    <a:pt x="1410" y="1"/>
                    <a:pt x="911" y="1"/>
                  </a:cubicBezTo>
                  <a:close/>
                </a:path>
              </a:pathLst>
            </a:custGeom>
            <a:solidFill>
              <a:srgbClr val="EB42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1"/>
            <p:cNvSpPr/>
            <p:nvPr/>
          </p:nvSpPr>
          <p:spPr>
            <a:xfrm>
              <a:off x="6650832" y="4426855"/>
              <a:ext cx="58108" cy="51279"/>
            </a:xfrm>
            <a:custGeom>
              <a:rect b="b" l="l" r="r" t="t"/>
              <a:pathLst>
                <a:path extrusionOk="0" h="1607" w="1821">
                  <a:moveTo>
                    <a:pt x="911" y="1"/>
                  </a:moveTo>
                  <a:cubicBezTo>
                    <a:pt x="393" y="1"/>
                    <a:pt x="1" y="411"/>
                    <a:pt x="1" y="911"/>
                  </a:cubicBezTo>
                  <a:cubicBezTo>
                    <a:pt x="1" y="1018"/>
                    <a:pt x="19" y="1125"/>
                    <a:pt x="54" y="1214"/>
                  </a:cubicBezTo>
                  <a:cubicBezTo>
                    <a:pt x="54" y="1214"/>
                    <a:pt x="158" y="1197"/>
                    <a:pt x="317" y="1197"/>
                  </a:cubicBezTo>
                  <a:cubicBezTo>
                    <a:pt x="615" y="1197"/>
                    <a:pt x="1109" y="1257"/>
                    <a:pt x="1482" y="1606"/>
                  </a:cubicBezTo>
                  <a:cubicBezTo>
                    <a:pt x="1678" y="1446"/>
                    <a:pt x="1821" y="1196"/>
                    <a:pt x="1821" y="911"/>
                  </a:cubicBezTo>
                  <a:cubicBezTo>
                    <a:pt x="1821" y="411"/>
                    <a:pt x="1410" y="1"/>
                    <a:pt x="911" y="1"/>
                  </a:cubicBezTo>
                  <a:close/>
                </a:path>
              </a:pathLst>
            </a:custGeom>
            <a:solidFill>
              <a:srgbClr val="BC31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1"/>
            <p:cNvSpPr/>
            <p:nvPr/>
          </p:nvSpPr>
          <p:spPr>
            <a:xfrm>
              <a:off x="6862077" y="4426855"/>
              <a:ext cx="58108" cy="58108"/>
            </a:xfrm>
            <a:custGeom>
              <a:rect b="b" l="l" r="r" t="t"/>
              <a:pathLst>
                <a:path extrusionOk="0" h="1821" w="1821">
                  <a:moveTo>
                    <a:pt x="910" y="1"/>
                  </a:moveTo>
                  <a:cubicBezTo>
                    <a:pt x="411" y="1"/>
                    <a:pt x="0" y="411"/>
                    <a:pt x="0" y="911"/>
                  </a:cubicBezTo>
                  <a:cubicBezTo>
                    <a:pt x="0" y="1410"/>
                    <a:pt x="411" y="1821"/>
                    <a:pt x="910" y="1821"/>
                  </a:cubicBezTo>
                  <a:cubicBezTo>
                    <a:pt x="1410" y="1821"/>
                    <a:pt x="1820" y="1410"/>
                    <a:pt x="1820" y="911"/>
                  </a:cubicBezTo>
                  <a:cubicBezTo>
                    <a:pt x="1820" y="411"/>
                    <a:pt x="1410" y="1"/>
                    <a:pt x="910" y="1"/>
                  </a:cubicBezTo>
                  <a:close/>
                </a:path>
              </a:pathLst>
            </a:custGeom>
            <a:solidFill>
              <a:srgbClr val="EB42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1"/>
            <p:cNvSpPr/>
            <p:nvPr/>
          </p:nvSpPr>
          <p:spPr>
            <a:xfrm>
              <a:off x="6862077" y="4426855"/>
              <a:ext cx="58108" cy="51279"/>
            </a:xfrm>
            <a:custGeom>
              <a:rect b="b" l="l" r="r" t="t"/>
              <a:pathLst>
                <a:path extrusionOk="0" h="1607" w="1821">
                  <a:moveTo>
                    <a:pt x="910" y="1"/>
                  </a:moveTo>
                  <a:cubicBezTo>
                    <a:pt x="411" y="1"/>
                    <a:pt x="0" y="411"/>
                    <a:pt x="0" y="911"/>
                  </a:cubicBezTo>
                  <a:cubicBezTo>
                    <a:pt x="0" y="1196"/>
                    <a:pt x="125" y="1446"/>
                    <a:pt x="339" y="1606"/>
                  </a:cubicBezTo>
                  <a:cubicBezTo>
                    <a:pt x="712" y="1257"/>
                    <a:pt x="1205" y="1197"/>
                    <a:pt x="1504" y="1197"/>
                  </a:cubicBezTo>
                  <a:cubicBezTo>
                    <a:pt x="1663" y="1197"/>
                    <a:pt x="1767" y="1214"/>
                    <a:pt x="1767" y="1214"/>
                  </a:cubicBezTo>
                  <a:cubicBezTo>
                    <a:pt x="1802" y="1125"/>
                    <a:pt x="1820" y="1018"/>
                    <a:pt x="1820" y="911"/>
                  </a:cubicBezTo>
                  <a:cubicBezTo>
                    <a:pt x="1820" y="411"/>
                    <a:pt x="1410" y="1"/>
                    <a:pt x="910" y="1"/>
                  </a:cubicBezTo>
                  <a:close/>
                </a:path>
              </a:pathLst>
            </a:custGeom>
            <a:solidFill>
              <a:srgbClr val="BC31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1"/>
            <p:cNvSpPr/>
            <p:nvPr/>
          </p:nvSpPr>
          <p:spPr>
            <a:xfrm>
              <a:off x="6735681" y="4416037"/>
              <a:ext cx="99655" cy="89412"/>
            </a:xfrm>
            <a:custGeom>
              <a:rect b="b" l="l" r="r" t="t"/>
              <a:pathLst>
                <a:path extrusionOk="0" h="2802" w="3123">
                  <a:moveTo>
                    <a:pt x="1553" y="1"/>
                  </a:moveTo>
                  <a:cubicBezTo>
                    <a:pt x="696" y="1"/>
                    <a:pt x="0" y="625"/>
                    <a:pt x="0" y="1410"/>
                  </a:cubicBezTo>
                  <a:cubicBezTo>
                    <a:pt x="0" y="2177"/>
                    <a:pt x="696" y="2802"/>
                    <a:pt x="1553" y="2802"/>
                  </a:cubicBezTo>
                  <a:cubicBezTo>
                    <a:pt x="2427" y="2802"/>
                    <a:pt x="3123" y="2177"/>
                    <a:pt x="3123" y="1410"/>
                  </a:cubicBezTo>
                  <a:cubicBezTo>
                    <a:pt x="3123" y="625"/>
                    <a:pt x="2427" y="1"/>
                    <a:pt x="1553" y="1"/>
                  </a:cubicBezTo>
                  <a:close/>
                </a:path>
              </a:pathLst>
            </a:custGeom>
            <a:solidFill>
              <a:srgbClr val="EB42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1"/>
            <p:cNvSpPr/>
            <p:nvPr/>
          </p:nvSpPr>
          <p:spPr>
            <a:xfrm>
              <a:off x="6735681" y="4416037"/>
              <a:ext cx="99655" cy="78052"/>
            </a:xfrm>
            <a:custGeom>
              <a:rect b="b" l="l" r="r" t="t"/>
              <a:pathLst>
                <a:path extrusionOk="0" h="2446" w="3123">
                  <a:moveTo>
                    <a:pt x="1553" y="1"/>
                  </a:moveTo>
                  <a:cubicBezTo>
                    <a:pt x="696" y="1"/>
                    <a:pt x="0" y="625"/>
                    <a:pt x="0" y="1410"/>
                  </a:cubicBezTo>
                  <a:cubicBezTo>
                    <a:pt x="0" y="1678"/>
                    <a:pt x="89" y="1928"/>
                    <a:pt x="232" y="2142"/>
                  </a:cubicBezTo>
                  <a:cubicBezTo>
                    <a:pt x="378" y="2124"/>
                    <a:pt x="581" y="2105"/>
                    <a:pt x="825" y="2105"/>
                  </a:cubicBezTo>
                  <a:cubicBezTo>
                    <a:pt x="1301" y="2105"/>
                    <a:pt x="1934" y="2174"/>
                    <a:pt x="2605" y="2445"/>
                  </a:cubicBezTo>
                  <a:cubicBezTo>
                    <a:pt x="2909" y="2195"/>
                    <a:pt x="3123" y="1821"/>
                    <a:pt x="3123" y="1410"/>
                  </a:cubicBezTo>
                  <a:cubicBezTo>
                    <a:pt x="3123" y="625"/>
                    <a:pt x="2427" y="1"/>
                    <a:pt x="1553" y="1"/>
                  </a:cubicBezTo>
                  <a:close/>
                </a:path>
              </a:pathLst>
            </a:custGeom>
            <a:solidFill>
              <a:srgbClr val="BC31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1"/>
            <p:cNvSpPr/>
            <p:nvPr/>
          </p:nvSpPr>
          <p:spPr>
            <a:xfrm>
              <a:off x="6677030" y="4282236"/>
              <a:ext cx="216956" cy="128151"/>
            </a:xfrm>
            <a:custGeom>
              <a:rect b="b" l="l" r="r" t="t"/>
              <a:pathLst>
                <a:path extrusionOk="0" h="4016" w="6799">
                  <a:moveTo>
                    <a:pt x="3408" y="1"/>
                  </a:moveTo>
                  <a:cubicBezTo>
                    <a:pt x="1535" y="1"/>
                    <a:pt x="0" y="1517"/>
                    <a:pt x="0" y="3391"/>
                  </a:cubicBezTo>
                  <a:cubicBezTo>
                    <a:pt x="0" y="3605"/>
                    <a:pt x="18" y="3819"/>
                    <a:pt x="54" y="4015"/>
                  </a:cubicBezTo>
                  <a:lnTo>
                    <a:pt x="6727" y="4015"/>
                  </a:lnTo>
                  <a:cubicBezTo>
                    <a:pt x="6781" y="3783"/>
                    <a:pt x="6799" y="3533"/>
                    <a:pt x="6799" y="3284"/>
                  </a:cubicBezTo>
                  <a:cubicBezTo>
                    <a:pt x="6727" y="1464"/>
                    <a:pt x="5228" y="1"/>
                    <a:pt x="3408" y="1"/>
                  </a:cubicBezTo>
                  <a:close/>
                </a:path>
              </a:pathLst>
            </a:custGeom>
            <a:solidFill>
              <a:srgbClr val="60C5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1"/>
            <p:cNvSpPr/>
            <p:nvPr/>
          </p:nvSpPr>
          <p:spPr>
            <a:xfrm>
              <a:off x="6677030" y="4286225"/>
              <a:ext cx="216956" cy="124162"/>
            </a:xfrm>
            <a:custGeom>
              <a:rect b="b" l="l" r="r" t="t"/>
              <a:pathLst>
                <a:path extrusionOk="0" h="3891" w="6799">
                  <a:moveTo>
                    <a:pt x="2498" y="0"/>
                  </a:moveTo>
                  <a:cubicBezTo>
                    <a:pt x="1071" y="393"/>
                    <a:pt x="0" y="1713"/>
                    <a:pt x="0" y="3266"/>
                  </a:cubicBezTo>
                  <a:cubicBezTo>
                    <a:pt x="0" y="3480"/>
                    <a:pt x="18" y="3694"/>
                    <a:pt x="54" y="3890"/>
                  </a:cubicBezTo>
                  <a:lnTo>
                    <a:pt x="6745" y="3890"/>
                  </a:lnTo>
                  <a:cubicBezTo>
                    <a:pt x="6781" y="3694"/>
                    <a:pt x="6799" y="3480"/>
                    <a:pt x="6799" y="3266"/>
                  </a:cubicBezTo>
                  <a:cubicBezTo>
                    <a:pt x="6799" y="3159"/>
                    <a:pt x="6781" y="3034"/>
                    <a:pt x="6781" y="2927"/>
                  </a:cubicBezTo>
                  <a:cubicBezTo>
                    <a:pt x="5121" y="2320"/>
                    <a:pt x="3462" y="2231"/>
                    <a:pt x="2552" y="2213"/>
                  </a:cubicBezTo>
                  <a:cubicBezTo>
                    <a:pt x="2106" y="2213"/>
                    <a:pt x="1749" y="1838"/>
                    <a:pt x="1803" y="1392"/>
                  </a:cubicBezTo>
                  <a:cubicBezTo>
                    <a:pt x="1892" y="447"/>
                    <a:pt x="2498" y="1"/>
                    <a:pt x="2498" y="0"/>
                  </a:cubicBezTo>
                  <a:close/>
                </a:path>
              </a:pathLst>
            </a:custGeom>
            <a:solidFill>
              <a:srgbClr val="0093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1"/>
            <p:cNvSpPr/>
            <p:nvPr/>
          </p:nvSpPr>
          <p:spPr>
            <a:xfrm>
              <a:off x="6780068" y="4297617"/>
              <a:ext cx="45025" cy="17136"/>
            </a:xfrm>
            <a:custGeom>
              <a:rect b="b" l="l" r="r" t="t"/>
              <a:pathLst>
                <a:path extrusionOk="0" h="537" w="1411">
                  <a:moveTo>
                    <a:pt x="162" y="0"/>
                  </a:moveTo>
                  <a:cubicBezTo>
                    <a:pt x="72" y="0"/>
                    <a:pt x="1" y="72"/>
                    <a:pt x="1" y="161"/>
                  </a:cubicBezTo>
                  <a:cubicBezTo>
                    <a:pt x="1" y="250"/>
                    <a:pt x="72" y="321"/>
                    <a:pt x="162" y="321"/>
                  </a:cubicBezTo>
                  <a:cubicBezTo>
                    <a:pt x="518" y="321"/>
                    <a:pt x="857" y="375"/>
                    <a:pt x="1179" y="518"/>
                  </a:cubicBezTo>
                  <a:cubicBezTo>
                    <a:pt x="1205" y="531"/>
                    <a:pt x="1229" y="536"/>
                    <a:pt x="1250" y="536"/>
                  </a:cubicBezTo>
                  <a:cubicBezTo>
                    <a:pt x="1317" y="536"/>
                    <a:pt x="1361" y="482"/>
                    <a:pt x="1375" y="429"/>
                  </a:cubicBezTo>
                  <a:cubicBezTo>
                    <a:pt x="1411" y="357"/>
                    <a:pt x="1375" y="250"/>
                    <a:pt x="1303" y="214"/>
                  </a:cubicBezTo>
                  <a:cubicBezTo>
                    <a:pt x="947" y="72"/>
                    <a:pt x="554" y="0"/>
                    <a:pt x="162" y="0"/>
                  </a:cubicBezTo>
                  <a:close/>
                </a:path>
              </a:pathLst>
            </a:custGeom>
            <a:solidFill>
              <a:srgbClr val="0093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1"/>
            <p:cNvSpPr/>
            <p:nvPr/>
          </p:nvSpPr>
          <p:spPr>
            <a:xfrm>
              <a:off x="6615539" y="4377904"/>
              <a:ext cx="339937" cy="89986"/>
            </a:xfrm>
            <a:custGeom>
              <a:rect b="b" l="l" r="r" t="t"/>
              <a:pathLst>
                <a:path extrusionOk="0" h="2820" w="10653">
                  <a:moveTo>
                    <a:pt x="5318" y="0"/>
                  </a:moveTo>
                  <a:cubicBezTo>
                    <a:pt x="2391" y="0"/>
                    <a:pt x="0" y="642"/>
                    <a:pt x="0" y="1410"/>
                  </a:cubicBezTo>
                  <a:cubicBezTo>
                    <a:pt x="0" y="2195"/>
                    <a:pt x="2391" y="2819"/>
                    <a:pt x="5318" y="2819"/>
                  </a:cubicBezTo>
                  <a:cubicBezTo>
                    <a:pt x="8262" y="2819"/>
                    <a:pt x="10653" y="2195"/>
                    <a:pt x="10653" y="1410"/>
                  </a:cubicBezTo>
                  <a:cubicBezTo>
                    <a:pt x="10653" y="642"/>
                    <a:pt x="8262" y="0"/>
                    <a:pt x="5318" y="0"/>
                  </a:cubicBez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1"/>
            <p:cNvSpPr/>
            <p:nvPr/>
          </p:nvSpPr>
          <p:spPr>
            <a:xfrm>
              <a:off x="6670776" y="4377904"/>
              <a:ext cx="229465" cy="89986"/>
            </a:xfrm>
            <a:custGeom>
              <a:rect b="b" l="l" r="r" t="t"/>
              <a:pathLst>
                <a:path extrusionOk="0" h="2820" w="7191">
                  <a:moveTo>
                    <a:pt x="3587" y="0"/>
                  </a:moveTo>
                  <a:cubicBezTo>
                    <a:pt x="2302" y="0"/>
                    <a:pt x="1106" y="125"/>
                    <a:pt x="179" y="339"/>
                  </a:cubicBezTo>
                  <a:cubicBezTo>
                    <a:pt x="72" y="607"/>
                    <a:pt x="0" y="892"/>
                    <a:pt x="0" y="1196"/>
                  </a:cubicBezTo>
                  <a:cubicBezTo>
                    <a:pt x="0" y="1695"/>
                    <a:pt x="179" y="2159"/>
                    <a:pt x="464" y="2552"/>
                  </a:cubicBezTo>
                  <a:cubicBezTo>
                    <a:pt x="1338" y="2730"/>
                    <a:pt x="2427" y="2819"/>
                    <a:pt x="3587" y="2819"/>
                  </a:cubicBezTo>
                  <a:cubicBezTo>
                    <a:pt x="4764" y="2819"/>
                    <a:pt x="5853" y="2730"/>
                    <a:pt x="6727" y="2552"/>
                  </a:cubicBezTo>
                  <a:cubicBezTo>
                    <a:pt x="7012" y="2159"/>
                    <a:pt x="7191" y="1695"/>
                    <a:pt x="7191" y="1196"/>
                  </a:cubicBezTo>
                  <a:cubicBezTo>
                    <a:pt x="7191" y="892"/>
                    <a:pt x="7119" y="607"/>
                    <a:pt x="7012" y="339"/>
                  </a:cubicBezTo>
                  <a:cubicBezTo>
                    <a:pt x="6085" y="125"/>
                    <a:pt x="4889" y="0"/>
                    <a:pt x="3587" y="0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1"/>
            <p:cNvSpPr/>
            <p:nvPr/>
          </p:nvSpPr>
          <p:spPr>
            <a:xfrm>
              <a:off x="6687848" y="4404070"/>
              <a:ext cx="10275" cy="10307"/>
            </a:xfrm>
            <a:custGeom>
              <a:rect b="b" l="l" r="r" t="t"/>
              <a:pathLst>
                <a:path extrusionOk="0" h="323" w="322">
                  <a:moveTo>
                    <a:pt x="161" y="1"/>
                  </a:moveTo>
                  <a:cubicBezTo>
                    <a:pt x="72" y="1"/>
                    <a:pt x="0" y="72"/>
                    <a:pt x="0" y="161"/>
                  </a:cubicBezTo>
                  <a:cubicBezTo>
                    <a:pt x="0" y="251"/>
                    <a:pt x="72" y="322"/>
                    <a:pt x="161" y="322"/>
                  </a:cubicBezTo>
                  <a:cubicBezTo>
                    <a:pt x="250" y="322"/>
                    <a:pt x="322" y="251"/>
                    <a:pt x="322" y="161"/>
                  </a:cubicBezTo>
                  <a:cubicBezTo>
                    <a:pt x="322" y="72"/>
                    <a:pt x="250" y="1"/>
                    <a:pt x="161" y="1"/>
                  </a:cubicBezTo>
                  <a:close/>
                </a:path>
              </a:pathLst>
            </a:custGeom>
            <a:solidFill>
              <a:srgbClr val="9191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1"/>
            <p:cNvSpPr/>
            <p:nvPr/>
          </p:nvSpPr>
          <p:spPr>
            <a:xfrm>
              <a:off x="6692985" y="4431418"/>
              <a:ext cx="10275" cy="10275"/>
            </a:xfrm>
            <a:custGeom>
              <a:rect b="b" l="l" r="r" t="t"/>
              <a:pathLst>
                <a:path extrusionOk="0" h="322" w="322">
                  <a:moveTo>
                    <a:pt x="161" y="0"/>
                  </a:moveTo>
                  <a:cubicBezTo>
                    <a:pt x="71" y="0"/>
                    <a:pt x="0" y="72"/>
                    <a:pt x="0" y="161"/>
                  </a:cubicBezTo>
                  <a:cubicBezTo>
                    <a:pt x="0" y="250"/>
                    <a:pt x="71" y="321"/>
                    <a:pt x="161" y="321"/>
                  </a:cubicBezTo>
                  <a:cubicBezTo>
                    <a:pt x="250" y="321"/>
                    <a:pt x="321" y="250"/>
                    <a:pt x="321" y="161"/>
                  </a:cubicBezTo>
                  <a:cubicBezTo>
                    <a:pt x="321" y="72"/>
                    <a:pt x="250" y="0"/>
                    <a:pt x="161" y="0"/>
                  </a:cubicBezTo>
                  <a:close/>
                </a:path>
              </a:pathLst>
            </a:custGeom>
            <a:solidFill>
              <a:srgbClr val="9191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1"/>
            <p:cNvSpPr/>
            <p:nvPr/>
          </p:nvSpPr>
          <p:spPr>
            <a:xfrm>
              <a:off x="6872894" y="4404070"/>
              <a:ext cx="10275" cy="10307"/>
            </a:xfrm>
            <a:custGeom>
              <a:rect b="b" l="l" r="r" t="t"/>
              <a:pathLst>
                <a:path extrusionOk="0" h="323" w="322">
                  <a:moveTo>
                    <a:pt x="161" y="1"/>
                  </a:moveTo>
                  <a:cubicBezTo>
                    <a:pt x="72" y="1"/>
                    <a:pt x="0" y="72"/>
                    <a:pt x="0" y="161"/>
                  </a:cubicBezTo>
                  <a:cubicBezTo>
                    <a:pt x="0" y="251"/>
                    <a:pt x="72" y="322"/>
                    <a:pt x="161" y="322"/>
                  </a:cubicBezTo>
                  <a:cubicBezTo>
                    <a:pt x="250" y="322"/>
                    <a:pt x="321" y="251"/>
                    <a:pt x="321" y="161"/>
                  </a:cubicBezTo>
                  <a:cubicBezTo>
                    <a:pt x="321" y="72"/>
                    <a:pt x="250" y="1"/>
                    <a:pt x="161" y="1"/>
                  </a:cubicBezTo>
                  <a:close/>
                </a:path>
              </a:pathLst>
            </a:custGeom>
            <a:solidFill>
              <a:srgbClr val="9191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1"/>
            <p:cNvSpPr/>
            <p:nvPr/>
          </p:nvSpPr>
          <p:spPr>
            <a:xfrm>
              <a:off x="6867757" y="4431418"/>
              <a:ext cx="10275" cy="10275"/>
            </a:xfrm>
            <a:custGeom>
              <a:rect b="b" l="l" r="r" t="t"/>
              <a:pathLst>
                <a:path extrusionOk="0" h="322" w="322">
                  <a:moveTo>
                    <a:pt x="161" y="0"/>
                  </a:moveTo>
                  <a:cubicBezTo>
                    <a:pt x="72" y="0"/>
                    <a:pt x="1" y="72"/>
                    <a:pt x="1" y="161"/>
                  </a:cubicBezTo>
                  <a:cubicBezTo>
                    <a:pt x="1" y="250"/>
                    <a:pt x="72" y="321"/>
                    <a:pt x="161" y="321"/>
                  </a:cubicBezTo>
                  <a:cubicBezTo>
                    <a:pt x="251" y="321"/>
                    <a:pt x="322" y="250"/>
                    <a:pt x="322" y="161"/>
                  </a:cubicBezTo>
                  <a:cubicBezTo>
                    <a:pt x="322" y="72"/>
                    <a:pt x="251" y="0"/>
                    <a:pt x="161" y="0"/>
                  </a:cubicBezTo>
                  <a:close/>
                </a:path>
              </a:pathLst>
            </a:custGeom>
            <a:solidFill>
              <a:srgbClr val="9191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1"/>
            <p:cNvSpPr/>
            <p:nvPr/>
          </p:nvSpPr>
          <p:spPr>
            <a:xfrm>
              <a:off x="6719151" y="4345993"/>
              <a:ext cx="27953" cy="22816"/>
            </a:xfrm>
            <a:custGeom>
              <a:rect b="b" l="l" r="r" t="t"/>
              <a:pathLst>
                <a:path extrusionOk="0" h="715" w="876">
                  <a:moveTo>
                    <a:pt x="447" y="1"/>
                  </a:moveTo>
                  <a:cubicBezTo>
                    <a:pt x="197" y="1"/>
                    <a:pt x="1" y="162"/>
                    <a:pt x="1" y="358"/>
                  </a:cubicBezTo>
                  <a:cubicBezTo>
                    <a:pt x="1" y="554"/>
                    <a:pt x="197" y="715"/>
                    <a:pt x="447" y="715"/>
                  </a:cubicBezTo>
                  <a:cubicBezTo>
                    <a:pt x="679" y="715"/>
                    <a:pt x="875" y="554"/>
                    <a:pt x="875" y="358"/>
                  </a:cubicBezTo>
                  <a:cubicBezTo>
                    <a:pt x="875" y="162"/>
                    <a:pt x="679" y="1"/>
                    <a:pt x="4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1"/>
            <p:cNvSpPr/>
            <p:nvPr/>
          </p:nvSpPr>
          <p:spPr>
            <a:xfrm>
              <a:off x="6823370" y="4345993"/>
              <a:ext cx="28496" cy="22816"/>
            </a:xfrm>
            <a:custGeom>
              <a:rect b="b" l="l" r="r" t="t"/>
              <a:pathLst>
                <a:path extrusionOk="0" h="715" w="893">
                  <a:moveTo>
                    <a:pt x="446" y="1"/>
                  </a:moveTo>
                  <a:cubicBezTo>
                    <a:pt x="196" y="1"/>
                    <a:pt x="0" y="162"/>
                    <a:pt x="0" y="358"/>
                  </a:cubicBezTo>
                  <a:cubicBezTo>
                    <a:pt x="0" y="554"/>
                    <a:pt x="196" y="715"/>
                    <a:pt x="446" y="715"/>
                  </a:cubicBezTo>
                  <a:cubicBezTo>
                    <a:pt x="696" y="715"/>
                    <a:pt x="892" y="554"/>
                    <a:pt x="892" y="358"/>
                  </a:cubicBezTo>
                  <a:cubicBezTo>
                    <a:pt x="892" y="162"/>
                    <a:pt x="696" y="1"/>
                    <a:pt x="4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1"/>
            <p:cNvSpPr/>
            <p:nvPr/>
          </p:nvSpPr>
          <p:spPr>
            <a:xfrm>
              <a:off x="6771548" y="4344781"/>
              <a:ext cx="27347" cy="14360"/>
            </a:xfrm>
            <a:custGeom>
              <a:rect b="b" l="l" r="r" t="t"/>
              <a:pathLst>
                <a:path extrusionOk="0" h="450" w="857">
                  <a:moveTo>
                    <a:pt x="683" y="1"/>
                  </a:moveTo>
                  <a:cubicBezTo>
                    <a:pt x="640" y="1"/>
                    <a:pt x="592" y="17"/>
                    <a:pt x="553" y="75"/>
                  </a:cubicBezTo>
                  <a:cubicBezTo>
                    <a:pt x="518" y="128"/>
                    <a:pt x="464" y="128"/>
                    <a:pt x="429" y="128"/>
                  </a:cubicBezTo>
                  <a:cubicBezTo>
                    <a:pt x="411" y="128"/>
                    <a:pt x="357" y="128"/>
                    <a:pt x="322" y="75"/>
                  </a:cubicBezTo>
                  <a:cubicBezTo>
                    <a:pt x="298" y="27"/>
                    <a:pt x="242" y="3"/>
                    <a:pt x="187" y="3"/>
                  </a:cubicBezTo>
                  <a:cubicBezTo>
                    <a:pt x="159" y="3"/>
                    <a:pt x="131" y="9"/>
                    <a:pt x="107" y="21"/>
                  </a:cubicBezTo>
                  <a:cubicBezTo>
                    <a:pt x="36" y="75"/>
                    <a:pt x="0" y="182"/>
                    <a:pt x="54" y="253"/>
                  </a:cubicBezTo>
                  <a:cubicBezTo>
                    <a:pt x="143" y="378"/>
                    <a:pt x="286" y="449"/>
                    <a:pt x="429" y="449"/>
                  </a:cubicBezTo>
                  <a:cubicBezTo>
                    <a:pt x="589" y="449"/>
                    <a:pt x="732" y="378"/>
                    <a:pt x="821" y="253"/>
                  </a:cubicBezTo>
                  <a:cubicBezTo>
                    <a:pt x="857" y="182"/>
                    <a:pt x="839" y="75"/>
                    <a:pt x="768" y="21"/>
                  </a:cubicBezTo>
                  <a:cubicBezTo>
                    <a:pt x="751" y="13"/>
                    <a:pt x="719" y="1"/>
                    <a:pt x="683" y="1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1"/>
            <p:cNvSpPr/>
            <p:nvPr/>
          </p:nvSpPr>
          <p:spPr>
            <a:xfrm>
              <a:off x="6732266" y="4338590"/>
              <a:ext cx="21667" cy="12573"/>
            </a:xfrm>
            <a:custGeom>
              <a:rect b="b" l="l" r="r" t="t"/>
              <a:pathLst>
                <a:path extrusionOk="0" h="394" w="679">
                  <a:moveTo>
                    <a:pt x="339" y="1"/>
                  </a:moveTo>
                  <a:cubicBezTo>
                    <a:pt x="232" y="1"/>
                    <a:pt x="143" y="37"/>
                    <a:pt x="72" y="126"/>
                  </a:cubicBezTo>
                  <a:cubicBezTo>
                    <a:pt x="0" y="179"/>
                    <a:pt x="0" y="286"/>
                    <a:pt x="72" y="340"/>
                  </a:cubicBezTo>
                  <a:cubicBezTo>
                    <a:pt x="98" y="376"/>
                    <a:pt x="138" y="394"/>
                    <a:pt x="179" y="394"/>
                  </a:cubicBezTo>
                  <a:cubicBezTo>
                    <a:pt x="219" y="394"/>
                    <a:pt x="259" y="376"/>
                    <a:pt x="286" y="340"/>
                  </a:cubicBezTo>
                  <a:cubicBezTo>
                    <a:pt x="304" y="322"/>
                    <a:pt x="339" y="322"/>
                    <a:pt x="339" y="322"/>
                  </a:cubicBezTo>
                  <a:cubicBezTo>
                    <a:pt x="357" y="322"/>
                    <a:pt x="375" y="322"/>
                    <a:pt x="393" y="340"/>
                  </a:cubicBezTo>
                  <a:cubicBezTo>
                    <a:pt x="436" y="376"/>
                    <a:pt x="476" y="389"/>
                    <a:pt x="512" y="389"/>
                  </a:cubicBezTo>
                  <a:cubicBezTo>
                    <a:pt x="563" y="389"/>
                    <a:pt x="603" y="361"/>
                    <a:pt x="625" y="340"/>
                  </a:cubicBezTo>
                  <a:cubicBezTo>
                    <a:pt x="678" y="286"/>
                    <a:pt x="678" y="179"/>
                    <a:pt x="625" y="126"/>
                  </a:cubicBezTo>
                  <a:cubicBezTo>
                    <a:pt x="553" y="37"/>
                    <a:pt x="446" y="1"/>
                    <a:pt x="339" y="1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1"/>
            <p:cNvSpPr/>
            <p:nvPr/>
          </p:nvSpPr>
          <p:spPr>
            <a:xfrm>
              <a:off x="6816509" y="4338590"/>
              <a:ext cx="22241" cy="12573"/>
            </a:xfrm>
            <a:custGeom>
              <a:rect b="b" l="l" r="r" t="t"/>
              <a:pathLst>
                <a:path extrusionOk="0" h="394" w="697">
                  <a:moveTo>
                    <a:pt x="358" y="1"/>
                  </a:moveTo>
                  <a:cubicBezTo>
                    <a:pt x="251" y="1"/>
                    <a:pt x="144" y="37"/>
                    <a:pt x="72" y="126"/>
                  </a:cubicBezTo>
                  <a:cubicBezTo>
                    <a:pt x="1" y="179"/>
                    <a:pt x="1" y="286"/>
                    <a:pt x="72" y="340"/>
                  </a:cubicBezTo>
                  <a:cubicBezTo>
                    <a:pt x="99" y="376"/>
                    <a:pt x="139" y="394"/>
                    <a:pt x="182" y="394"/>
                  </a:cubicBezTo>
                  <a:cubicBezTo>
                    <a:pt x="224" y="394"/>
                    <a:pt x="269" y="376"/>
                    <a:pt x="304" y="340"/>
                  </a:cubicBezTo>
                  <a:cubicBezTo>
                    <a:pt x="322" y="322"/>
                    <a:pt x="340" y="322"/>
                    <a:pt x="358" y="322"/>
                  </a:cubicBezTo>
                  <a:cubicBezTo>
                    <a:pt x="358" y="322"/>
                    <a:pt x="376" y="322"/>
                    <a:pt x="393" y="340"/>
                  </a:cubicBezTo>
                  <a:cubicBezTo>
                    <a:pt x="437" y="376"/>
                    <a:pt x="477" y="389"/>
                    <a:pt x="512" y="389"/>
                  </a:cubicBezTo>
                  <a:cubicBezTo>
                    <a:pt x="564" y="389"/>
                    <a:pt x="604" y="361"/>
                    <a:pt x="625" y="340"/>
                  </a:cubicBezTo>
                  <a:cubicBezTo>
                    <a:pt x="697" y="286"/>
                    <a:pt x="697" y="179"/>
                    <a:pt x="625" y="126"/>
                  </a:cubicBezTo>
                  <a:cubicBezTo>
                    <a:pt x="554" y="37"/>
                    <a:pt x="447" y="1"/>
                    <a:pt x="358" y="1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1"/>
            <p:cNvSpPr/>
            <p:nvPr/>
          </p:nvSpPr>
          <p:spPr>
            <a:xfrm>
              <a:off x="6832464" y="4314115"/>
              <a:ext cx="10275" cy="10275"/>
            </a:xfrm>
            <a:custGeom>
              <a:rect b="b" l="l" r="r" t="t"/>
              <a:pathLst>
                <a:path extrusionOk="0" h="322" w="322">
                  <a:moveTo>
                    <a:pt x="161" y="1"/>
                  </a:moveTo>
                  <a:cubicBezTo>
                    <a:pt x="72" y="1"/>
                    <a:pt x="0" y="72"/>
                    <a:pt x="0" y="161"/>
                  </a:cubicBezTo>
                  <a:cubicBezTo>
                    <a:pt x="0" y="251"/>
                    <a:pt x="72" y="322"/>
                    <a:pt x="161" y="322"/>
                  </a:cubicBezTo>
                  <a:cubicBezTo>
                    <a:pt x="250" y="322"/>
                    <a:pt x="322" y="251"/>
                    <a:pt x="322" y="161"/>
                  </a:cubicBezTo>
                  <a:cubicBezTo>
                    <a:pt x="322" y="72"/>
                    <a:pt x="250" y="1"/>
                    <a:pt x="161" y="1"/>
                  </a:cubicBezTo>
                  <a:close/>
                </a:path>
              </a:pathLst>
            </a:custGeom>
            <a:solidFill>
              <a:srgbClr val="0093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9" name="Google Shape;809;p41"/>
          <p:cNvGrpSpPr/>
          <p:nvPr/>
        </p:nvGrpSpPr>
        <p:grpSpPr>
          <a:xfrm>
            <a:off x="7115019" y="3924856"/>
            <a:ext cx="519365" cy="683341"/>
            <a:chOff x="7766153" y="3180524"/>
            <a:chExt cx="257929" cy="339363"/>
          </a:xfrm>
        </p:grpSpPr>
        <p:sp>
          <p:nvSpPr>
            <p:cNvPr id="810" name="Google Shape;810;p41"/>
            <p:cNvSpPr/>
            <p:nvPr/>
          </p:nvSpPr>
          <p:spPr>
            <a:xfrm>
              <a:off x="7766153" y="3265917"/>
              <a:ext cx="33059" cy="41036"/>
            </a:xfrm>
            <a:custGeom>
              <a:rect b="b" l="l" r="r" t="t"/>
              <a:pathLst>
                <a:path extrusionOk="0" h="1286" w="1036">
                  <a:moveTo>
                    <a:pt x="321" y="0"/>
                  </a:moveTo>
                  <a:cubicBezTo>
                    <a:pt x="161" y="0"/>
                    <a:pt x="0" y="143"/>
                    <a:pt x="0" y="322"/>
                  </a:cubicBezTo>
                  <a:lnTo>
                    <a:pt x="0" y="964"/>
                  </a:lnTo>
                  <a:cubicBezTo>
                    <a:pt x="0" y="1142"/>
                    <a:pt x="161" y="1285"/>
                    <a:pt x="321" y="1285"/>
                  </a:cubicBezTo>
                  <a:lnTo>
                    <a:pt x="1035" y="128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1"/>
            <p:cNvSpPr/>
            <p:nvPr/>
          </p:nvSpPr>
          <p:spPr>
            <a:xfrm>
              <a:off x="7766153" y="3323420"/>
              <a:ext cx="33059" cy="29070"/>
            </a:xfrm>
            <a:custGeom>
              <a:rect b="b" l="l" r="r" t="t"/>
              <a:pathLst>
                <a:path extrusionOk="0" h="911" w="1036">
                  <a:moveTo>
                    <a:pt x="321" y="1"/>
                  </a:moveTo>
                  <a:cubicBezTo>
                    <a:pt x="161" y="1"/>
                    <a:pt x="0" y="143"/>
                    <a:pt x="0" y="322"/>
                  </a:cubicBezTo>
                  <a:lnTo>
                    <a:pt x="0" y="607"/>
                  </a:lnTo>
                  <a:cubicBezTo>
                    <a:pt x="0" y="768"/>
                    <a:pt x="161" y="911"/>
                    <a:pt x="321" y="911"/>
                  </a:cubicBezTo>
                  <a:lnTo>
                    <a:pt x="1035" y="911"/>
                  </a:lnTo>
                  <a:lnTo>
                    <a:pt x="1035" y="1"/>
                  </a:ln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1"/>
            <p:cNvSpPr/>
            <p:nvPr/>
          </p:nvSpPr>
          <p:spPr>
            <a:xfrm>
              <a:off x="7783799" y="3180524"/>
              <a:ext cx="240282" cy="339363"/>
            </a:xfrm>
            <a:custGeom>
              <a:rect b="b" l="l" r="r" t="t"/>
              <a:pathLst>
                <a:path extrusionOk="0" h="10635" w="7530">
                  <a:moveTo>
                    <a:pt x="1624" y="0"/>
                  </a:moveTo>
                  <a:cubicBezTo>
                    <a:pt x="732" y="0"/>
                    <a:pt x="0" y="714"/>
                    <a:pt x="0" y="1624"/>
                  </a:cubicBezTo>
                  <a:lnTo>
                    <a:pt x="0" y="9011"/>
                  </a:lnTo>
                  <a:cubicBezTo>
                    <a:pt x="0" y="9903"/>
                    <a:pt x="732" y="10634"/>
                    <a:pt x="1624" y="10634"/>
                  </a:cubicBezTo>
                  <a:lnTo>
                    <a:pt x="5924" y="10634"/>
                  </a:lnTo>
                  <a:cubicBezTo>
                    <a:pt x="6816" y="10634"/>
                    <a:pt x="7530" y="9903"/>
                    <a:pt x="7530" y="9011"/>
                  </a:cubicBezTo>
                  <a:lnTo>
                    <a:pt x="7530" y="1624"/>
                  </a:lnTo>
                  <a:cubicBezTo>
                    <a:pt x="7530" y="714"/>
                    <a:pt x="6816" y="0"/>
                    <a:pt x="5924" y="0"/>
                  </a:cubicBezTo>
                  <a:close/>
                </a:path>
              </a:pathLst>
            </a:custGeom>
            <a:solidFill>
              <a:srgbClr val="60C5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1"/>
            <p:cNvSpPr/>
            <p:nvPr/>
          </p:nvSpPr>
          <p:spPr>
            <a:xfrm>
              <a:off x="7783799" y="3180524"/>
              <a:ext cx="130416" cy="339363"/>
            </a:xfrm>
            <a:custGeom>
              <a:rect b="b" l="l" r="r" t="t"/>
              <a:pathLst>
                <a:path extrusionOk="0" h="10635" w="4087">
                  <a:moveTo>
                    <a:pt x="1624" y="0"/>
                  </a:moveTo>
                  <a:cubicBezTo>
                    <a:pt x="732" y="0"/>
                    <a:pt x="0" y="714"/>
                    <a:pt x="0" y="1624"/>
                  </a:cubicBezTo>
                  <a:lnTo>
                    <a:pt x="0" y="9011"/>
                  </a:lnTo>
                  <a:cubicBezTo>
                    <a:pt x="0" y="9903"/>
                    <a:pt x="732" y="10634"/>
                    <a:pt x="1624" y="10634"/>
                  </a:cubicBezTo>
                  <a:lnTo>
                    <a:pt x="4086" y="10634"/>
                  </a:lnTo>
                  <a:cubicBezTo>
                    <a:pt x="3194" y="10634"/>
                    <a:pt x="2463" y="9903"/>
                    <a:pt x="2463" y="9011"/>
                  </a:cubicBezTo>
                  <a:lnTo>
                    <a:pt x="2463" y="1624"/>
                  </a:lnTo>
                  <a:cubicBezTo>
                    <a:pt x="2463" y="714"/>
                    <a:pt x="3194" y="0"/>
                    <a:pt x="4086" y="0"/>
                  </a:cubicBezTo>
                  <a:close/>
                </a:path>
              </a:pathLst>
            </a:custGeom>
            <a:solidFill>
              <a:srgbClr val="53A8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41"/>
            <p:cNvSpPr/>
            <p:nvPr/>
          </p:nvSpPr>
          <p:spPr>
            <a:xfrm>
              <a:off x="7825346" y="3222646"/>
              <a:ext cx="157763" cy="119599"/>
            </a:xfrm>
            <a:custGeom>
              <a:rect b="b" l="l" r="r" t="t"/>
              <a:pathLst>
                <a:path extrusionOk="0" h="3748" w="4944">
                  <a:moveTo>
                    <a:pt x="804" y="0"/>
                  </a:moveTo>
                  <a:cubicBezTo>
                    <a:pt x="358" y="0"/>
                    <a:pt x="1" y="357"/>
                    <a:pt x="1" y="803"/>
                  </a:cubicBezTo>
                  <a:lnTo>
                    <a:pt x="1" y="2944"/>
                  </a:lnTo>
                  <a:cubicBezTo>
                    <a:pt x="1" y="3391"/>
                    <a:pt x="358" y="3747"/>
                    <a:pt x="804" y="3747"/>
                  </a:cubicBezTo>
                  <a:lnTo>
                    <a:pt x="4158" y="3747"/>
                  </a:lnTo>
                  <a:cubicBezTo>
                    <a:pt x="4586" y="3747"/>
                    <a:pt x="4943" y="3391"/>
                    <a:pt x="4943" y="2944"/>
                  </a:cubicBezTo>
                  <a:lnTo>
                    <a:pt x="4943" y="803"/>
                  </a:lnTo>
                  <a:cubicBezTo>
                    <a:pt x="4943" y="357"/>
                    <a:pt x="4586" y="0"/>
                    <a:pt x="4158" y="0"/>
                  </a:cubicBezTo>
                  <a:close/>
                </a:path>
              </a:pathLst>
            </a:custGeom>
            <a:solidFill>
              <a:srgbClr val="EA9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1"/>
            <p:cNvSpPr/>
            <p:nvPr/>
          </p:nvSpPr>
          <p:spPr>
            <a:xfrm>
              <a:off x="7825346" y="3223221"/>
              <a:ext cx="157763" cy="58108"/>
            </a:xfrm>
            <a:custGeom>
              <a:rect b="b" l="l" r="r" t="t"/>
              <a:pathLst>
                <a:path extrusionOk="0" h="1821" w="4944">
                  <a:moveTo>
                    <a:pt x="804" y="0"/>
                  </a:moveTo>
                  <a:cubicBezTo>
                    <a:pt x="358" y="0"/>
                    <a:pt x="1" y="357"/>
                    <a:pt x="1" y="803"/>
                  </a:cubicBezTo>
                  <a:lnTo>
                    <a:pt x="1" y="1820"/>
                  </a:lnTo>
                  <a:cubicBezTo>
                    <a:pt x="1" y="1374"/>
                    <a:pt x="358" y="1017"/>
                    <a:pt x="804" y="1017"/>
                  </a:cubicBezTo>
                  <a:lnTo>
                    <a:pt x="4158" y="1017"/>
                  </a:lnTo>
                  <a:cubicBezTo>
                    <a:pt x="4586" y="1017"/>
                    <a:pt x="4943" y="1374"/>
                    <a:pt x="4943" y="1820"/>
                  </a:cubicBezTo>
                  <a:lnTo>
                    <a:pt x="4943" y="803"/>
                  </a:lnTo>
                  <a:cubicBezTo>
                    <a:pt x="4943" y="357"/>
                    <a:pt x="4586" y="0"/>
                    <a:pt x="4158" y="0"/>
                  </a:cubicBezTo>
                  <a:close/>
                </a:path>
              </a:pathLst>
            </a:custGeom>
            <a:solidFill>
              <a:srgbClr val="EB42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1"/>
            <p:cNvSpPr/>
            <p:nvPr/>
          </p:nvSpPr>
          <p:spPr>
            <a:xfrm>
              <a:off x="7813986" y="3364425"/>
              <a:ext cx="71766" cy="71766"/>
            </a:xfrm>
            <a:custGeom>
              <a:rect b="b" l="l" r="r" t="t"/>
              <a:pathLst>
                <a:path extrusionOk="0" h="2249" w="2249">
                  <a:moveTo>
                    <a:pt x="1142" y="0"/>
                  </a:moveTo>
                  <a:cubicBezTo>
                    <a:pt x="910" y="0"/>
                    <a:pt x="732" y="179"/>
                    <a:pt x="732" y="411"/>
                  </a:cubicBezTo>
                  <a:lnTo>
                    <a:pt x="732" y="732"/>
                  </a:lnTo>
                  <a:lnTo>
                    <a:pt x="410" y="732"/>
                  </a:lnTo>
                  <a:cubicBezTo>
                    <a:pt x="196" y="732"/>
                    <a:pt x="18" y="910"/>
                    <a:pt x="0" y="1124"/>
                  </a:cubicBezTo>
                  <a:cubicBezTo>
                    <a:pt x="0" y="1338"/>
                    <a:pt x="178" y="1517"/>
                    <a:pt x="410" y="1517"/>
                  </a:cubicBezTo>
                  <a:lnTo>
                    <a:pt x="732" y="1517"/>
                  </a:lnTo>
                  <a:lnTo>
                    <a:pt x="732" y="1838"/>
                  </a:lnTo>
                  <a:cubicBezTo>
                    <a:pt x="732" y="2052"/>
                    <a:pt x="892" y="2248"/>
                    <a:pt x="1106" y="2248"/>
                  </a:cubicBezTo>
                  <a:cubicBezTo>
                    <a:pt x="1338" y="2248"/>
                    <a:pt x="1517" y="2070"/>
                    <a:pt x="1517" y="1856"/>
                  </a:cubicBezTo>
                  <a:lnTo>
                    <a:pt x="1517" y="1517"/>
                  </a:lnTo>
                  <a:lnTo>
                    <a:pt x="1856" y="1517"/>
                  </a:lnTo>
                  <a:cubicBezTo>
                    <a:pt x="2070" y="1517"/>
                    <a:pt x="2248" y="1338"/>
                    <a:pt x="2248" y="1124"/>
                  </a:cubicBezTo>
                  <a:cubicBezTo>
                    <a:pt x="2248" y="910"/>
                    <a:pt x="2052" y="732"/>
                    <a:pt x="1838" y="732"/>
                  </a:cubicBezTo>
                  <a:lnTo>
                    <a:pt x="1517" y="732"/>
                  </a:lnTo>
                  <a:lnTo>
                    <a:pt x="1517" y="411"/>
                  </a:lnTo>
                  <a:cubicBezTo>
                    <a:pt x="1517" y="197"/>
                    <a:pt x="1356" y="18"/>
                    <a:pt x="1142" y="0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1"/>
            <p:cNvSpPr/>
            <p:nvPr/>
          </p:nvSpPr>
          <p:spPr>
            <a:xfrm>
              <a:off x="7917598" y="3392315"/>
              <a:ext cx="29070" cy="29070"/>
            </a:xfrm>
            <a:custGeom>
              <a:rect b="b" l="l" r="r" t="t"/>
              <a:pathLst>
                <a:path extrusionOk="0" h="911" w="911">
                  <a:moveTo>
                    <a:pt x="446" y="1"/>
                  </a:moveTo>
                  <a:cubicBezTo>
                    <a:pt x="197" y="1"/>
                    <a:pt x="0" y="197"/>
                    <a:pt x="0" y="447"/>
                  </a:cubicBezTo>
                  <a:cubicBezTo>
                    <a:pt x="0" y="696"/>
                    <a:pt x="197" y="911"/>
                    <a:pt x="446" y="911"/>
                  </a:cubicBezTo>
                  <a:cubicBezTo>
                    <a:pt x="696" y="911"/>
                    <a:pt x="910" y="696"/>
                    <a:pt x="910" y="447"/>
                  </a:cubicBezTo>
                  <a:cubicBezTo>
                    <a:pt x="910" y="197"/>
                    <a:pt x="696" y="1"/>
                    <a:pt x="446" y="1"/>
                  </a:cubicBezTo>
                  <a:close/>
                </a:path>
              </a:pathLst>
            </a:custGeom>
            <a:solidFill>
              <a:srgbClr val="53A8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41"/>
            <p:cNvSpPr/>
            <p:nvPr/>
          </p:nvSpPr>
          <p:spPr>
            <a:xfrm>
              <a:off x="7965431" y="3392315"/>
              <a:ext cx="29070" cy="29070"/>
            </a:xfrm>
            <a:custGeom>
              <a:rect b="b" l="l" r="r" t="t"/>
              <a:pathLst>
                <a:path extrusionOk="0" h="911" w="911">
                  <a:moveTo>
                    <a:pt x="464" y="1"/>
                  </a:moveTo>
                  <a:cubicBezTo>
                    <a:pt x="214" y="1"/>
                    <a:pt x="0" y="197"/>
                    <a:pt x="0" y="447"/>
                  </a:cubicBezTo>
                  <a:cubicBezTo>
                    <a:pt x="0" y="696"/>
                    <a:pt x="214" y="911"/>
                    <a:pt x="464" y="911"/>
                  </a:cubicBezTo>
                  <a:cubicBezTo>
                    <a:pt x="714" y="911"/>
                    <a:pt x="910" y="696"/>
                    <a:pt x="910" y="447"/>
                  </a:cubicBezTo>
                  <a:cubicBezTo>
                    <a:pt x="910" y="197"/>
                    <a:pt x="714" y="1"/>
                    <a:pt x="464" y="1"/>
                  </a:cubicBezTo>
                  <a:close/>
                </a:path>
              </a:pathLst>
            </a:custGeom>
            <a:solidFill>
              <a:srgbClr val="53A8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1"/>
            <p:cNvSpPr/>
            <p:nvPr/>
          </p:nvSpPr>
          <p:spPr>
            <a:xfrm>
              <a:off x="7881731" y="3441297"/>
              <a:ext cx="39313" cy="22209"/>
            </a:xfrm>
            <a:custGeom>
              <a:rect b="b" l="l" r="r" t="t"/>
              <a:pathLst>
                <a:path extrusionOk="0" h="696" w="1232">
                  <a:moveTo>
                    <a:pt x="375" y="0"/>
                  </a:moveTo>
                  <a:cubicBezTo>
                    <a:pt x="161" y="0"/>
                    <a:pt x="0" y="196"/>
                    <a:pt x="36" y="393"/>
                  </a:cubicBezTo>
                  <a:cubicBezTo>
                    <a:pt x="54" y="571"/>
                    <a:pt x="214" y="696"/>
                    <a:pt x="375" y="696"/>
                  </a:cubicBezTo>
                  <a:lnTo>
                    <a:pt x="875" y="696"/>
                  </a:lnTo>
                  <a:cubicBezTo>
                    <a:pt x="1071" y="696"/>
                    <a:pt x="1231" y="517"/>
                    <a:pt x="1214" y="303"/>
                  </a:cubicBezTo>
                  <a:cubicBezTo>
                    <a:pt x="1178" y="143"/>
                    <a:pt x="1017" y="0"/>
                    <a:pt x="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1"/>
            <p:cNvSpPr/>
            <p:nvPr/>
          </p:nvSpPr>
          <p:spPr>
            <a:xfrm>
              <a:off x="7881731" y="3478856"/>
              <a:ext cx="39313" cy="21667"/>
            </a:xfrm>
            <a:custGeom>
              <a:rect b="b" l="l" r="r" t="t"/>
              <a:pathLst>
                <a:path extrusionOk="0" h="679" w="1232">
                  <a:moveTo>
                    <a:pt x="375" y="1"/>
                  </a:moveTo>
                  <a:cubicBezTo>
                    <a:pt x="161" y="1"/>
                    <a:pt x="0" y="179"/>
                    <a:pt x="36" y="393"/>
                  </a:cubicBezTo>
                  <a:cubicBezTo>
                    <a:pt x="54" y="554"/>
                    <a:pt x="214" y="679"/>
                    <a:pt x="375" y="679"/>
                  </a:cubicBezTo>
                  <a:lnTo>
                    <a:pt x="875" y="679"/>
                  </a:lnTo>
                  <a:cubicBezTo>
                    <a:pt x="1071" y="679"/>
                    <a:pt x="1231" y="500"/>
                    <a:pt x="1214" y="286"/>
                  </a:cubicBezTo>
                  <a:cubicBezTo>
                    <a:pt x="1178" y="126"/>
                    <a:pt x="1017" y="1"/>
                    <a:pt x="8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1"/>
            <p:cNvSpPr/>
            <p:nvPr/>
          </p:nvSpPr>
          <p:spPr>
            <a:xfrm>
              <a:off x="7837887" y="3289276"/>
              <a:ext cx="27921" cy="22209"/>
            </a:xfrm>
            <a:custGeom>
              <a:rect b="b" l="l" r="r" t="t"/>
              <a:pathLst>
                <a:path extrusionOk="0" h="696" w="875">
                  <a:moveTo>
                    <a:pt x="447" y="0"/>
                  </a:moveTo>
                  <a:cubicBezTo>
                    <a:pt x="197" y="0"/>
                    <a:pt x="0" y="161"/>
                    <a:pt x="0" y="357"/>
                  </a:cubicBezTo>
                  <a:cubicBezTo>
                    <a:pt x="0" y="553"/>
                    <a:pt x="197" y="696"/>
                    <a:pt x="447" y="696"/>
                  </a:cubicBezTo>
                  <a:cubicBezTo>
                    <a:pt x="678" y="696"/>
                    <a:pt x="875" y="553"/>
                    <a:pt x="875" y="357"/>
                  </a:cubicBezTo>
                  <a:cubicBezTo>
                    <a:pt x="875" y="161"/>
                    <a:pt x="678" y="0"/>
                    <a:pt x="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1"/>
            <p:cNvSpPr/>
            <p:nvPr/>
          </p:nvSpPr>
          <p:spPr>
            <a:xfrm>
              <a:off x="7942073" y="3289276"/>
              <a:ext cx="28496" cy="22209"/>
            </a:xfrm>
            <a:custGeom>
              <a:rect b="b" l="l" r="r" t="t"/>
              <a:pathLst>
                <a:path extrusionOk="0" h="696" w="893">
                  <a:moveTo>
                    <a:pt x="447" y="0"/>
                  </a:moveTo>
                  <a:cubicBezTo>
                    <a:pt x="197" y="0"/>
                    <a:pt x="1" y="161"/>
                    <a:pt x="1" y="357"/>
                  </a:cubicBezTo>
                  <a:cubicBezTo>
                    <a:pt x="1" y="553"/>
                    <a:pt x="197" y="696"/>
                    <a:pt x="447" y="696"/>
                  </a:cubicBezTo>
                  <a:cubicBezTo>
                    <a:pt x="697" y="696"/>
                    <a:pt x="893" y="553"/>
                    <a:pt x="893" y="357"/>
                  </a:cubicBezTo>
                  <a:cubicBezTo>
                    <a:pt x="893" y="161"/>
                    <a:pt x="697" y="0"/>
                    <a:pt x="4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1"/>
            <p:cNvSpPr/>
            <p:nvPr/>
          </p:nvSpPr>
          <p:spPr>
            <a:xfrm>
              <a:off x="7941499" y="3276160"/>
              <a:ext cx="9733" cy="18253"/>
            </a:xfrm>
            <a:custGeom>
              <a:rect b="b" l="l" r="r" t="t"/>
              <a:pathLst>
                <a:path extrusionOk="0" h="572" w="305">
                  <a:moveTo>
                    <a:pt x="144" y="1"/>
                  </a:moveTo>
                  <a:cubicBezTo>
                    <a:pt x="72" y="1"/>
                    <a:pt x="1" y="72"/>
                    <a:pt x="1" y="161"/>
                  </a:cubicBezTo>
                  <a:lnTo>
                    <a:pt x="1" y="411"/>
                  </a:lnTo>
                  <a:cubicBezTo>
                    <a:pt x="1" y="482"/>
                    <a:pt x="72" y="572"/>
                    <a:pt x="144" y="572"/>
                  </a:cubicBezTo>
                  <a:cubicBezTo>
                    <a:pt x="233" y="572"/>
                    <a:pt x="304" y="500"/>
                    <a:pt x="304" y="411"/>
                  </a:cubicBezTo>
                  <a:lnTo>
                    <a:pt x="304" y="161"/>
                  </a:lnTo>
                  <a:cubicBezTo>
                    <a:pt x="304" y="72"/>
                    <a:pt x="233" y="1"/>
                    <a:pt x="144" y="1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1"/>
            <p:cNvSpPr/>
            <p:nvPr/>
          </p:nvSpPr>
          <p:spPr>
            <a:xfrm>
              <a:off x="7857256" y="3276160"/>
              <a:ext cx="10275" cy="18253"/>
            </a:xfrm>
            <a:custGeom>
              <a:rect b="b" l="l" r="r" t="t"/>
              <a:pathLst>
                <a:path extrusionOk="0" h="572" w="322">
                  <a:moveTo>
                    <a:pt x="161" y="1"/>
                  </a:moveTo>
                  <a:cubicBezTo>
                    <a:pt x="71" y="1"/>
                    <a:pt x="0" y="72"/>
                    <a:pt x="0" y="161"/>
                  </a:cubicBezTo>
                  <a:lnTo>
                    <a:pt x="0" y="411"/>
                  </a:lnTo>
                  <a:cubicBezTo>
                    <a:pt x="0" y="482"/>
                    <a:pt x="71" y="572"/>
                    <a:pt x="161" y="572"/>
                  </a:cubicBezTo>
                  <a:cubicBezTo>
                    <a:pt x="232" y="572"/>
                    <a:pt x="321" y="500"/>
                    <a:pt x="321" y="411"/>
                  </a:cubicBezTo>
                  <a:lnTo>
                    <a:pt x="321" y="161"/>
                  </a:lnTo>
                  <a:cubicBezTo>
                    <a:pt x="321" y="72"/>
                    <a:pt x="232" y="1"/>
                    <a:pt x="161" y="1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1"/>
            <p:cNvSpPr/>
            <p:nvPr/>
          </p:nvSpPr>
          <p:spPr>
            <a:xfrm>
              <a:off x="7890826" y="3282000"/>
              <a:ext cx="26804" cy="14679"/>
            </a:xfrm>
            <a:custGeom>
              <a:rect b="b" l="l" r="r" t="t"/>
              <a:pathLst>
                <a:path extrusionOk="0" h="460" w="840">
                  <a:moveTo>
                    <a:pt x="185" y="1"/>
                  </a:moveTo>
                  <a:cubicBezTo>
                    <a:pt x="152" y="1"/>
                    <a:pt x="118" y="11"/>
                    <a:pt x="90" y="32"/>
                  </a:cubicBezTo>
                  <a:cubicBezTo>
                    <a:pt x="19" y="67"/>
                    <a:pt x="1" y="174"/>
                    <a:pt x="36" y="246"/>
                  </a:cubicBezTo>
                  <a:cubicBezTo>
                    <a:pt x="126" y="371"/>
                    <a:pt x="268" y="460"/>
                    <a:pt x="411" y="460"/>
                  </a:cubicBezTo>
                  <a:cubicBezTo>
                    <a:pt x="572" y="460"/>
                    <a:pt x="715" y="371"/>
                    <a:pt x="804" y="246"/>
                  </a:cubicBezTo>
                  <a:cubicBezTo>
                    <a:pt x="839" y="174"/>
                    <a:pt x="822" y="67"/>
                    <a:pt x="750" y="32"/>
                  </a:cubicBezTo>
                  <a:cubicBezTo>
                    <a:pt x="731" y="22"/>
                    <a:pt x="692" y="3"/>
                    <a:pt x="648" y="3"/>
                  </a:cubicBezTo>
                  <a:cubicBezTo>
                    <a:pt x="610" y="3"/>
                    <a:pt x="569" y="18"/>
                    <a:pt x="536" y="67"/>
                  </a:cubicBezTo>
                  <a:cubicBezTo>
                    <a:pt x="500" y="121"/>
                    <a:pt x="447" y="139"/>
                    <a:pt x="411" y="139"/>
                  </a:cubicBezTo>
                  <a:cubicBezTo>
                    <a:pt x="393" y="139"/>
                    <a:pt x="340" y="121"/>
                    <a:pt x="304" y="67"/>
                  </a:cubicBezTo>
                  <a:cubicBezTo>
                    <a:pt x="283" y="24"/>
                    <a:pt x="235" y="1"/>
                    <a:pt x="185" y="1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6" name="Google Shape;826;p41"/>
          <p:cNvGrpSpPr/>
          <p:nvPr/>
        </p:nvGrpSpPr>
        <p:grpSpPr>
          <a:xfrm>
            <a:off x="7091506" y="2132404"/>
            <a:ext cx="566400" cy="682964"/>
            <a:chOff x="7754761" y="2088673"/>
            <a:chExt cx="281287" cy="339176"/>
          </a:xfrm>
        </p:grpSpPr>
        <p:sp>
          <p:nvSpPr>
            <p:cNvPr id="827" name="Google Shape;827;p41"/>
            <p:cNvSpPr/>
            <p:nvPr/>
          </p:nvSpPr>
          <p:spPr>
            <a:xfrm>
              <a:off x="7780959" y="2337288"/>
              <a:ext cx="229465" cy="90561"/>
            </a:xfrm>
            <a:custGeom>
              <a:rect b="b" l="l" r="r" t="t"/>
              <a:pathLst>
                <a:path extrusionOk="0" h="2838" w="7191">
                  <a:moveTo>
                    <a:pt x="1909" y="0"/>
                  </a:moveTo>
                  <a:cubicBezTo>
                    <a:pt x="857" y="0"/>
                    <a:pt x="0" y="839"/>
                    <a:pt x="0" y="1909"/>
                  </a:cubicBezTo>
                  <a:lnTo>
                    <a:pt x="0" y="2213"/>
                  </a:lnTo>
                  <a:cubicBezTo>
                    <a:pt x="0" y="2552"/>
                    <a:pt x="286" y="2837"/>
                    <a:pt x="643" y="2837"/>
                  </a:cubicBezTo>
                  <a:lnTo>
                    <a:pt x="6548" y="2837"/>
                  </a:lnTo>
                  <a:cubicBezTo>
                    <a:pt x="6905" y="2837"/>
                    <a:pt x="7191" y="2552"/>
                    <a:pt x="7191" y="2213"/>
                  </a:cubicBezTo>
                  <a:lnTo>
                    <a:pt x="7191" y="1909"/>
                  </a:lnTo>
                  <a:cubicBezTo>
                    <a:pt x="7191" y="839"/>
                    <a:pt x="6334" y="0"/>
                    <a:pt x="5282" y="0"/>
                  </a:cubicBezTo>
                  <a:close/>
                </a:path>
              </a:pathLst>
            </a:custGeom>
            <a:solidFill>
              <a:srgbClr val="EB421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1"/>
            <p:cNvSpPr/>
            <p:nvPr/>
          </p:nvSpPr>
          <p:spPr>
            <a:xfrm>
              <a:off x="7780959" y="2337288"/>
              <a:ext cx="156582" cy="90561"/>
            </a:xfrm>
            <a:custGeom>
              <a:rect b="b" l="l" r="r" t="t"/>
              <a:pathLst>
                <a:path extrusionOk="0" h="2838" w="4907">
                  <a:moveTo>
                    <a:pt x="1909" y="0"/>
                  </a:moveTo>
                  <a:cubicBezTo>
                    <a:pt x="857" y="0"/>
                    <a:pt x="0" y="839"/>
                    <a:pt x="0" y="1909"/>
                  </a:cubicBezTo>
                  <a:lnTo>
                    <a:pt x="0" y="2213"/>
                  </a:lnTo>
                  <a:cubicBezTo>
                    <a:pt x="0" y="2552"/>
                    <a:pt x="286" y="2837"/>
                    <a:pt x="643" y="2837"/>
                  </a:cubicBezTo>
                  <a:lnTo>
                    <a:pt x="1071" y="2837"/>
                  </a:lnTo>
                  <a:cubicBezTo>
                    <a:pt x="1356" y="2427"/>
                    <a:pt x="1927" y="1838"/>
                    <a:pt x="2909" y="1731"/>
                  </a:cubicBezTo>
                  <a:cubicBezTo>
                    <a:pt x="4425" y="1552"/>
                    <a:pt x="4907" y="678"/>
                    <a:pt x="4907" y="678"/>
                  </a:cubicBezTo>
                  <a:lnTo>
                    <a:pt x="4907" y="0"/>
                  </a:lnTo>
                  <a:close/>
                </a:path>
              </a:pathLst>
            </a:custGeom>
            <a:solidFill>
              <a:srgbClr val="BC31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1"/>
            <p:cNvSpPr/>
            <p:nvPr/>
          </p:nvSpPr>
          <p:spPr>
            <a:xfrm>
              <a:off x="7853842" y="2315079"/>
              <a:ext cx="83700" cy="83732"/>
            </a:xfrm>
            <a:custGeom>
              <a:rect b="b" l="l" r="r" t="t"/>
              <a:pathLst>
                <a:path extrusionOk="0" h="2624" w="2623">
                  <a:moveTo>
                    <a:pt x="1303" y="0"/>
                  </a:moveTo>
                  <a:cubicBezTo>
                    <a:pt x="571" y="0"/>
                    <a:pt x="0" y="589"/>
                    <a:pt x="0" y="1321"/>
                  </a:cubicBezTo>
                  <a:cubicBezTo>
                    <a:pt x="0" y="2034"/>
                    <a:pt x="571" y="2623"/>
                    <a:pt x="1303" y="2623"/>
                  </a:cubicBezTo>
                  <a:cubicBezTo>
                    <a:pt x="2034" y="2623"/>
                    <a:pt x="2623" y="2034"/>
                    <a:pt x="2623" y="1321"/>
                  </a:cubicBezTo>
                  <a:cubicBezTo>
                    <a:pt x="2623" y="589"/>
                    <a:pt x="2034" y="0"/>
                    <a:pt x="1303" y="0"/>
                  </a:cubicBezTo>
                  <a:close/>
                </a:path>
              </a:pathLst>
            </a:custGeom>
            <a:solidFill>
              <a:srgbClr val="FFBD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1"/>
            <p:cNvSpPr/>
            <p:nvPr/>
          </p:nvSpPr>
          <p:spPr>
            <a:xfrm>
              <a:off x="7853267" y="2315079"/>
              <a:ext cx="84274" cy="77446"/>
            </a:xfrm>
            <a:custGeom>
              <a:rect b="b" l="l" r="r" t="t"/>
              <a:pathLst>
                <a:path extrusionOk="0" h="2427" w="2641">
                  <a:moveTo>
                    <a:pt x="1321" y="0"/>
                  </a:moveTo>
                  <a:cubicBezTo>
                    <a:pt x="589" y="0"/>
                    <a:pt x="0" y="589"/>
                    <a:pt x="0" y="1321"/>
                  </a:cubicBezTo>
                  <a:cubicBezTo>
                    <a:pt x="0" y="1785"/>
                    <a:pt x="250" y="2195"/>
                    <a:pt x="625" y="2427"/>
                  </a:cubicBezTo>
                  <a:cubicBezTo>
                    <a:pt x="2106" y="2266"/>
                    <a:pt x="2587" y="1446"/>
                    <a:pt x="2623" y="1392"/>
                  </a:cubicBezTo>
                  <a:cubicBezTo>
                    <a:pt x="2623" y="1374"/>
                    <a:pt x="2641" y="1338"/>
                    <a:pt x="2641" y="1321"/>
                  </a:cubicBezTo>
                  <a:cubicBezTo>
                    <a:pt x="2641" y="589"/>
                    <a:pt x="2052" y="0"/>
                    <a:pt x="1321" y="0"/>
                  </a:cubicBezTo>
                  <a:close/>
                </a:path>
              </a:pathLst>
            </a:custGeom>
            <a:solidFill>
              <a:srgbClr val="FF9A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1"/>
            <p:cNvSpPr/>
            <p:nvPr/>
          </p:nvSpPr>
          <p:spPr>
            <a:xfrm>
              <a:off x="7754761" y="2243344"/>
              <a:ext cx="58108" cy="58108"/>
            </a:xfrm>
            <a:custGeom>
              <a:rect b="b" l="l" r="r" t="t"/>
              <a:pathLst>
                <a:path extrusionOk="0" h="1821" w="1821">
                  <a:moveTo>
                    <a:pt x="910" y="0"/>
                  </a:moveTo>
                  <a:cubicBezTo>
                    <a:pt x="411" y="0"/>
                    <a:pt x="0" y="393"/>
                    <a:pt x="0" y="910"/>
                  </a:cubicBezTo>
                  <a:cubicBezTo>
                    <a:pt x="0" y="1410"/>
                    <a:pt x="411" y="1820"/>
                    <a:pt x="910" y="1820"/>
                  </a:cubicBezTo>
                  <a:cubicBezTo>
                    <a:pt x="1410" y="1820"/>
                    <a:pt x="1820" y="1410"/>
                    <a:pt x="1820" y="910"/>
                  </a:cubicBezTo>
                  <a:cubicBezTo>
                    <a:pt x="1820" y="393"/>
                    <a:pt x="1410" y="0"/>
                    <a:pt x="910" y="0"/>
                  </a:cubicBezTo>
                  <a:close/>
                </a:path>
              </a:pathLst>
            </a:custGeom>
            <a:solidFill>
              <a:srgbClr val="FF9A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1"/>
            <p:cNvSpPr/>
            <p:nvPr/>
          </p:nvSpPr>
          <p:spPr>
            <a:xfrm>
              <a:off x="7977940" y="2243344"/>
              <a:ext cx="58108" cy="58108"/>
            </a:xfrm>
            <a:custGeom>
              <a:rect b="b" l="l" r="r" t="t"/>
              <a:pathLst>
                <a:path extrusionOk="0" h="1821" w="1821">
                  <a:moveTo>
                    <a:pt x="911" y="0"/>
                  </a:moveTo>
                  <a:cubicBezTo>
                    <a:pt x="411" y="0"/>
                    <a:pt x="1" y="393"/>
                    <a:pt x="1" y="910"/>
                  </a:cubicBezTo>
                  <a:cubicBezTo>
                    <a:pt x="1" y="1410"/>
                    <a:pt x="411" y="1820"/>
                    <a:pt x="911" y="1820"/>
                  </a:cubicBezTo>
                  <a:cubicBezTo>
                    <a:pt x="1410" y="1820"/>
                    <a:pt x="1821" y="1410"/>
                    <a:pt x="1821" y="910"/>
                  </a:cubicBezTo>
                  <a:cubicBezTo>
                    <a:pt x="1821" y="393"/>
                    <a:pt x="1410" y="0"/>
                    <a:pt x="911" y="0"/>
                  </a:cubicBezTo>
                  <a:close/>
                </a:path>
              </a:pathLst>
            </a:custGeom>
            <a:solidFill>
              <a:srgbClr val="FFBD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1"/>
            <p:cNvSpPr/>
            <p:nvPr/>
          </p:nvSpPr>
          <p:spPr>
            <a:xfrm>
              <a:off x="7783799" y="2105107"/>
              <a:ext cx="223210" cy="258950"/>
            </a:xfrm>
            <a:custGeom>
              <a:rect b="b" l="l" r="r" t="t"/>
              <a:pathLst>
                <a:path extrusionOk="0" h="8115" w="6995">
                  <a:moveTo>
                    <a:pt x="3484" y="1"/>
                  </a:moveTo>
                  <a:cubicBezTo>
                    <a:pt x="3383" y="1"/>
                    <a:pt x="3280" y="5"/>
                    <a:pt x="3176" y="14"/>
                  </a:cubicBezTo>
                  <a:cubicBezTo>
                    <a:pt x="1374" y="175"/>
                    <a:pt x="0" y="1709"/>
                    <a:pt x="0" y="3529"/>
                  </a:cubicBezTo>
                  <a:lnTo>
                    <a:pt x="0" y="4957"/>
                  </a:lnTo>
                  <a:cubicBezTo>
                    <a:pt x="0" y="6705"/>
                    <a:pt x="1428" y="8115"/>
                    <a:pt x="3159" y="8115"/>
                  </a:cubicBezTo>
                  <a:lnTo>
                    <a:pt x="3837" y="8115"/>
                  </a:lnTo>
                  <a:cubicBezTo>
                    <a:pt x="5567" y="8115"/>
                    <a:pt x="6995" y="6705"/>
                    <a:pt x="6995" y="4957"/>
                  </a:cubicBezTo>
                  <a:lnTo>
                    <a:pt x="6995" y="3511"/>
                  </a:lnTo>
                  <a:cubicBezTo>
                    <a:pt x="6995" y="1579"/>
                    <a:pt x="5417" y="1"/>
                    <a:pt x="3484" y="1"/>
                  </a:cubicBezTo>
                  <a:close/>
                </a:path>
              </a:pathLst>
            </a:custGeom>
            <a:solidFill>
              <a:srgbClr val="FED2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1"/>
            <p:cNvSpPr/>
            <p:nvPr/>
          </p:nvSpPr>
          <p:spPr>
            <a:xfrm>
              <a:off x="7783799" y="2105554"/>
              <a:ext cx="111621" cy="258503"/>
            </a:xfrm>
            <a:custGeom>
              <a:rect b="b" l="l" r="r" t="t"/>
              <a:pathLst>
                <a:path extrusionOk="0" h="8101" w="3498">
                  <a:moveTo>
                    <a:pt x="3498" y="0"/>
                  </a:moveTo>
                  <a:cubicBezTo>
                    <a:pt x="1571" y="0"/>
                    <a:pt x="0" y="1570"/>
                    <a:pt x="0" y="3497"/>
                  </a:cubicBezTo>
                  <a:lnTo>
                    <a:pt x="0" y="4943"/>
                  </a:lnTo>
                  <a:cubicBezTo>
                    <a:pt x="0" y="6673"/>
                    <a:pt x="1392" y="8083"/>
                    <a:pt x="3123" y="8101"/>
                  </a:cubicBezTo>
                  <a:cubicBezTo>
                    <a:pt x="2213" y="7351"/>
                    <a:pt x="1820" y="6477"/>
                    <a:pt x="1678" y="5728"/>
                  </a:cubicBezTo>
                  <a:cubicBezTo>
                    <a:pt x="1499" y="4853"/>
                    <a:pt x="1767" y="3979"/>
                    <a:pt x="2356" y="3319"/>
                  </a:cubicBezTo>
                  <a:cubicBezTo>
                    <a:pt x="3230" y="2338"/>
                    <a:pt x="3498" y="0"/>
                    <a:pt x="3498" y="0"/>
                  </a:cubicBezTo>
                  <a:close/>
                </a:path>
              </a:pathLst>
            </a:custGeom>
            <a:solidFill>
              <a:srgbClr val="FFBD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1"/>
            <p:cNvSpPr/>
            <p:nvPr/>
          </p:nvSpPr>
          <p:spPr>
            <a:xfrm>
              <a:off x="7772982" y="2128306"/>
              <a:ext cx="97964" cy="96847"/>
            </a:xfrm>
            <a:custGeom>
              <a:rect b="b" l="l" r="r" t="t"/>
              <a:pathLst>
                <a:path extrusionOk="0" h="3035" w="3070">
                  <a:moveTo>
                    <a:pt x="1892" y="1"/>
                  </a:moveTo>
                  <a:cubicBezTo>
                    <a:pt x="1892" y="1"/>
                    <a:pt x="589" y="90"/>
                    <a:pt x="304" y="1232"/>
                  </a:cubicBezTo>
                  <a:cubicBezTo>
                    <a:pt x="0" y="2374"/>
                    <a:pt x="643" y="3034"/>
                    <a:pt x="643" y="3034"/>
                  </a:cubicBezTo>
                  <a:lnTo>
                    <a:pt x="3069" y="3034"/>
                  </a:lnTo>
                  <a:lnTo>
                    <a:pt x="3069" y="750"/>
                  </a:lnTo>
                  <a:lnTo>
                    <a:pt x="1892" y="1"/>
                  </a:lnTo>
                  <a:close/>
                </a:path>
              </a:pathLst>
            </a:custGeom>
            <a:solidFill>
              <a:srgbClr val="D97C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1"/>
            <p:cNvSpPr/>
            <p:nvPr/>
          </p:nvSpPr>
          <p:spPr>
            <a:xfrm>
              <a:off x="7794617" y="2128306"/>
              <a:ext cx="76329" cy="96847"/>
            </a:xfrm>
            <a:custGeom>
              <a:rect b="b" l="l" r="r" t="t"/>
              <a:pathLst>
                <a:path extrusionOk="0" h="3035" w="2392">
                  <a:moveTo>
                    <a:pt x="1214" y="1"/>
                  </a:moveTo>
                  <a:cubicBezTo>
                    <a:pt x="1214" y="1"/>
                    <a:pt x="482" y="54"/>
                    <a:pt x="0" y="554"/>
                  </a:cubicBezTo>
                  <a:cubicBezTo>
                    <a:pt x="54" y="1179"/>
                    <a:pt x="232" y="2160"/>
                    <a:pt x="893" y="3034"/>
                  </a:cubicBezTo>
                  <a:lnTo>
                    <a:pt x="2391" y="3034"/>
                  </a:lnTo>
                  <a:lnTo>
                    <a:pt x="2391" y="750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AF602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1"/>
            <p:cNvSpPr/>
            <p:nvPr/>
          </p:nvSpPr>
          <p:spPr>
            <a:xfrm>
              <a:off x="7816252" y="2088673"/>
              <a:ext cx="200459" cy="139893"/>
            </a:xfrm>
            <a:custGeom>
              <a:rect b="b" l="l" r="r" t="t"/>
              <a:pathLst>
                <a:path extrusionOk="0" h="4384" w="6282">
                  <a:moveTo>
                    <a:pt x="2523" y="1"/>
                  </a:moveTo>
                  <a:cubicBezTo>
                    <a:pt x="1921" y="1"/>
                    <a:pt x="1361" y="111"/>
                    <a:pt x="928" y="226"/>
                  </a:cubicBezTo>
                  <a:cubicBezTo>
                    <a:pt x="375" y="386"/>
                    <a:pt x="0" y="904"/>
                    <a:pt x="54" y="1475"/>
                  </a:cubicBezTo>
                  <a:cubicBezTo>
                    <a:pt x="143" y="2367"/>
                    <a:pt x="553" y="3651"/>
                    <a:pt x="2212" y="4383"/>
                  </a:cubicBezTo>
                  <a:lnTo>
                    <a:pt x="2212" y="4383"/>
                  </a:lnTo>
                  <a:cubicBezTo>
                    <a:pt x="2245" y="4367"/>
                    <a:pt x="5960" y="3777"/>
                    <a:pt x="5960" y="3777"/>
                  </a:cubicBezTo>
                  <a:cubicBezTo>
                    <a:pt x="5960" y="3777"/>
                    <a:pt x="6281" y="1493"/>
                    <a:pt x="4408" y="458"/>
                  </a:cubicBezTo>
                  <a:cubicBezTo>
                    <a:pt x="3795" y="115"/>
                    <a:pt x="3137" y="1"/>
                    <a:pt x="2523" y="1"/>
                  </a:cubicBezTo>
                  <a:close/>
                  <a:moveTo>
                    <a:pt x="2212" y="4383"/>
                  </a:moveTo>
                  <a:lnTo>
                    <a:pt x="2212" y="4383"/>
                  </a:lnTo>
                  <a:cubicBezTo>
                    <a:pt x="2212" y="4383"/>
                    <a:pt x="2212" y="4383"/>
                    <a:pt x="2213" y="4383"/>
                  </a:cubicBezTo>
                  <a:cubicBezTo>
                    <a:pt x="2213" y="4383"/>
                    <a:pt x="2212" y="4383"/>
                    <a:pt x="2212" y="4383"/>
                  </a:cubicBezTo>
                  <a:close/>
                </a:path>
              </a:pathLst>
            </a:custGeom>
            <a:solidFill>
              <a:srgbClr val="EA9A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1"/>
            <p:cNvSpPr/>
            <p:nvPr/>
          </p:nvSpPr>
          <p:spPr>
            <a:xfrm>
              <a:off x="7886837" y="2228537"/>
              <a:ext cx="32" cy="32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68D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1"/>
            <p:cNvSpPr/>
            <p:nvPr/>
          </p:nvSpPr>
          <p:spPr>
            <a:xfrm>
              <a:off x="7816252" y="2089024"/>
              <a:ext cx="158880" cy="139542"/>
            </a:xfrm>
            <a:custGeom>
              <a:rect b="b" l="l" r="r" t="t"/>
              <a:pathLst>
                <a:path extrusionOk="0" h="4373" w="4979">
                  <a:moveTo>
                    <a:pt x="2088" y="1"/>
                  </a:moveTo>
                  <a:lnTo>
                    <a:pt x="2088" y="1"/>
                  </a:lnTo>
                  <a:cubicBezTo>
                    <a:pt x="1660" y="36"/>
                    <a:pt x="1249" y="126"/>
                    <a:pt x="928" y="215"/>
                  </a:cubicBezTo>
                  <a:cubicBezTo>
                    <a:pt x="375" y="375"/>
                    <a:pt x="0" y="893"/>
                    <a:pt x="54" y="1464"/>
                  </a:cubicBezTo>
                  <a:cubicBezTo>
                    <a:pt x="143" y="2356"/>
                    <a:pt x="554" y="3641"/>
                    <a:pt x="2213" y="4372"/>
                  </a:cubicBezTo>
                  <a:cubicBezTo>
                    <a:pt x="2231" y="4372"/>
                    <a:pt x="3872" y="4105"/>
                    <a:pt x="4979" y="3926"/>
                  </a:cubicBezTo>
                  <a:cubicBezTo>
                    <a:pt x="3765" y="2641"/>
                    <a:pt x="2231" y="2891"/>
                    <a:pt x="1713" y="1981"/>
                  </a:cubicBezTo>
                  <a:cubicBezTo>
                    <a:pt x="1071" y="875"/>
                    <a:pt x="1945" y="126"/>
                    <a:pt x="2088" y="1"/>
                  </a:cubicBezTo>
                  <a:close/>
                </a:path>
              </a:pathLst>
            </a:custGeom>
            <a:solidFill>
              <a:srgbClr val="D97C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1"/>
            <p:cNvSpPr/>
            <p:nvPr/>
          </p:nvSpPr>
          <p:spPr>
            <a:xfrm>
              <a:off x="7774130" y="2205530"/>
              <a:ext cx="42153" cy="81019"/>
            </a:xfrm>
            <a:custGeom>
              <a:rect b="b" l="l" r="r" t="t"/>
              <a:pathLst>
                <a:path extrusionOk="0" h="2539" w="1321">
                  <a:moveTo>
                    <a:pt x="559" y="1"/>
                  </a:moveTo>
                  <a:cubicBezTo>
                    <a:pt x="414" y="1"/>
                    <a:pt x="282" y="85"/>
                    <a:pt x="214" y="222"/>
                  </a:cubicBezTo>
                  <a:cubicBezTo>
                    <a:pt x="107" y="454"/>
                    <a:pt x="0" y="793"/>
                    <a:pt x="0" y="1274"/>
                  </a:cubicBezTo>
                  <a:cubicBezTo>
                    <a:pt x="0" y="1738"/>
                    <a:pt x="107" y="2077"/>
                    <a:pt x="214" y="2309"/>
                  </a:cubicBezTo>
                  <a:cubicBezTo>
                    <a:pt x="286" y="2453"/>
                    <a:pt x="427" y="2539"/>
                    <a:pt x="582" y="2539"/>
                  </a:cubicBezTo>
                  <a:cubicBezTo>
                    <a:pt x="620" y="2539"/>
                    <a:pt x="658" y="2534"/>
                    <a:pt x="696" y="2523"/>
                  </a:cubicBezTo>
                  <a:lnTo>
                    <a:pt x="1320" y="2327"/>
                  </a:lnTo>
                  <a:lnTo>
                    <a:pt x="1320" y="222"/>
                  </a:lnTo>
                  <a:lnTo>
                    <a:pt x="696" y="25"/>
                  </a:lnTo>
                  <a:cubicBezTo>
                    <a:pt x="650" y="9"/>
                    <a:pt x="604" y="1"/>
                    <a:pt x="559" y="1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1"/>
            <p:cNvSpPr/>
            <p:nvPr/>
          </p:nvSpPr>
          <p:spPr>
            <a:xfrm>
              <a:off x="7974526" y="2205530"/>
              <a:ext cx="42185" cy="81019"/>
            </a:xfrm>
            <a:custGeom>
              <a:rect b="b" l="l" r="r" t="t"/>
              <a:pathLst>
                <a:path extrusionOk="0" h="2539" w="1322">
                  <a:moveTo>
                    <a:pt x="754" y="1"/>
                  </a:moveTo>
                  <a:cubicBezTo>
                    <a:pt x="711" y="1"/>
                    <a:pt x="667" y="9"/>
                    <a:pt x="625" y="25"/>
                  </a:cubicBezTo>
                  <a:lnTo>
                    <a:pt x="1" y="222"/>
                  </a:lnTo>
                  <a:lnTo>
                    <a:pt x="1" y="2327"/>
                  </a:lnTo>
                  <a:lnTo>
                    <a:pt x="625" y="2523"/>
                  </a:lnTo>
                  <a:cubicBezTo>
                    <a:pt x="660" y="2534"/>
                    <a:pt x="696" y="2539"/>
                    <a:pt x="732" y="2539"/>
                  </a:cubicBezTo>
                  <a:cubicBezTo>
                    <a:pt x="882" y="2539"/>
                    <a:pt x="1035" y="2453"/>
                    <a:pt x="1107" y="2309"/>
                  </a:cubicBezTo>
                  <a:cubicBezTo>
                    <a:pt x="1196" y="2077"/>
                    <a:pt x="1321" y="1738"/>
                    <a:pt x="1321" y="1274"/>
                  </a:cubicBezTo>
                  <a:cubicBezTo>
                    <a:pt x="1321" y="793"/>
                    <a:pt x="1196" y="454"/>
                    <a:pt x="1107" y="222"/>
                  </a:cubicBezTo>
                  <a:cubicBezTo>
                    <a:pt x="1039" y="85"/>
                    <a:pt x="897" y="1"/>
                    <a:pt x="754" y="1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1"/>
            <p:cNvSpPr/>
            <p:nvPr/>
          </p:nvSpPr>
          <p:spPr>
            <a:xfrm>
              <a:off x="7805434" y="2202913"/>
              <a:ext cx="180515" cy="85997"/>
            </a:xfrm>
            <a:custGeom>
              <a:rect b="b" l="l" r="r" t="t"/>
              <a:pathLst>
                <a:path extrusionOk="0" h="2695" w="5657">
                  <a:moveTo>
                    <a:pt x="1071" y="0"/>
                  </a:moveTo>
                  <a:cubicBezTo>
                    <a:pt x="482" y="0"/>
                    <a:pt x="0" y="482"/>
                    <a:pt x="0" y="1071"/>
                  </a:cubicBezTo>
                  <a:lnTo>
                    <a:pt x="0" y="1624"/>
                  </a:lnTo>
                  <a:cubicBezTo>
                    <a:pt x="0" y="2213"/>
                    <a:pt x="482" y="2695"/>
                    <a:pt x="1071" y="2695"/>
                  </a:cubicBezTo>
                  <a:lnTo>
                    <a:pt x="4586" y="2695"/>
                  </a:lnTo>
                  <a:cubicBezTo>
                    <a:pt x="5175" y="2695"/>
                    <a:pt x="5657" y="2213"/>
                    <a:pt x="5657" y="1624"/>
                  </a:cubicBezTo>
                  <a:lnTo>
                    <a:pt x="5657" y="1071"/>
                  </a:lnTo>
                  <a:cubicBezTo>
                    <a:pt x="5657" y="482"/>
                    <a:pt x="5175" y="0"/>
                    <a:pt x="4586" y="0"/>
                  </a:cubicBezTo>
                  <a:close/>
                </a:path>
              </a:pathLst>
            </a:custGeom>
            <a:solidFill>
              <a:srgbClr val="60C5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1"/>
            <p:cNvSpPr/>
            <p:nvPr/>
          </p:nvSpPr>
          <p:spPr>
            <a:xfrm>
              <a:off x="7879434" y="2298549"/>
              <a:ext cx="28528" cy="33633"/>
            </a:xfrm>
            <a:custGeom>
              <a:rect b="b" l="l" r="r" t="t"/>
              <a:pathLst>
                <a:path extrusionOk="0" h="1054" w="894">
                  <a:moveTo>
                    <a:pt x="447" y="1"/>
                  </a:moveTo>
                  <a:cubicBezTo>
                    <a:pt x="197" y="1"/>
                    <a:pt x="1" y="233"/>
                    <a:pt x="1" y="518"/>
                  </a:cubicBezTo>
                  <a:cubicBezTo>
                    <a:pt x="1" y="822"/>
                    <a:pt x="197" y="1054"/>
                    <a:pt x="447" y="1054"/>
                  </a:cubicBezTo>
                  <a:cubicBezTo>
                    <a:pt x="679" y="1054"/>
                    <a:pt x="893" y="822"/>
                    <a:pt x="893" y="518"/>
                  </a:cubicBezTo>
                  <a:cubicBezTo>
                    <a:pt x="893" y="233"/>
                    <a:pt x="679" y="1"/>
                    <a:pt x="447" y="1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1"/>
            <p:cNvSpPr/>
            <p:nvPr/>
          </p:nvSpPr>
          <p:spPr>
            <a:xfrm>
              <a:off x="7906781" y="2202913"/>
              <a:ext cx="59257" cy="45823"/>
            </a:xfrm>
            <a:custGeom>
              <a:rect b="b" l="l" r="r" t="t"/>
              <a:pathLst>
                <a:path extrusionOk="0" h="1436" w="1857">
                  <a:moveTo>
                    <a:pt x="982" y="0"/>
                  </a:moveTo>
                  <a:lnTo>
                    <a:pt x="143" y="839"/>
                  </a:lnTo>
                  <a:cubicBezTo>
                    <a:pt x="18" y="964"/>
                    <a:pt x="0" y="1178"/>
                    <a:pt x="107" y="1303"/>
                  </a:cubicBezTo>
                  <a:cubicBezTo>
                    <a:pt x="175" y="1390"/>
                    <a:pt x="275" y="1435"/>
                    <a:pt x="375" y="1435"/>
                  </a:cubicBezTo>
                  <a:cubicBezTo>
                    <a:pt x="458" y="1435"/>
                    <a:pt x="542" y="1404"/>
                    <a:pt x="607" y="1338"/>
                  </a:cubicBezTo>
                  <a:lnTo>
                    <a:pt x="1856" y="107"/>
                  </a:lnTo>
                  <a:cubicBezTo>
                    <a:pt x="1713" y="36"/>
                    <a:pt x="1571" y="0"/>
                    <a:pt x="14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1"/>
            <p:cNvSpPr/>
            <p:nvPr/>
          </p:nvSpPr>
          <p:spPr>
            <a:xfrm>
              <a:off x="7848130" y="2230101"/>
              <a:ext cx="34208" cy="32038"/>
            </a:xfrm>
            <a:custGeom>
              <a:rect b="b" l="l" r="r" t="t"/>
              <a:pathLst>
                <a:path extrusionOk="0" h="1004" w="1072">
                  <a:moveTo>
                    <a:pt x="694" y="0"/>
                  </a:moveTo>
                  <a:cubicBezTo>
                    <a:pt x="607" y="0"/>
                    <a:pt x="518" y="32"/>
                    <a:pt x="447" y="94"/>
                  </a:cubicBezTo>
                  <a:lnTo>
                    <a:pt x="126" y="415"/>
                  </a:lnTo>
                  <a:cubicBezTo>
                    <a:pt x="1" y="558"/>
                    <a:pt x="1" y="772"/>
                    <a:pt x="126" y="897"/>
                  </a:cubicBezTo>
                  <a:cubicBezTo>
                    <a:pt x="197" y="968"/>
                    <a:pt x="286" y="1004"/>
                    <a:pt x="373" y="1004"/>
                  </a:cubicBezTo>
                  <a:cubicBezTo>
                    <a:pt x="460" y="1004"/>
                    <a:pt x="545" y="968"/>
                    <a:pt x="607" y="897"/>
                  </a:cubicBezTo>
                  <a:lnTo>
                    <a:pt x="928" y="576"/>
                  </a:lnTo>
                  <a:cubicBezTo>
                    <a:pt x="1071" y="451"/>
                    <a:pt x="1071" y="237"/>
                    <a:pt x="928" y="94"/>
                  </a:cubicBezTo>
                  <a:cubicBezTo>
                    <a:pt x="866" y="32"/>
                    <a:pt x="781" y="0"/>
                    <a:pt x="6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Google Shape;850;p42"/>
          <p:cNvPicPr preferRelativeResize="0"/>
          <p:nvPr/>
        </p:nvPicPr>
        <p:blipFill rotWithShape="1">
          <a:blip r:embed="rId3">
            <a:alphaModFix/>
          </a:blip>
          <a:srcRect b="0" l="19014" r="19008" t="0"/>
          <a:stretch/>
        </p:blipFill>
        <p:spPr>
          <a:xfrm flipH="1" rot="1801780">
            <a:off x="3012599" y="3409143"/>
            <a:ext cx="1432150" cy="1299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42"/>
          <p:cNvPicPr preferRelativeResize="0"/>
          <p:nvPr/>
        </p:nvPicPr>
        <p:blipFill rotWithShape="1">
          <a:blip r:embed="rId4">
            <a:alphaModFix/>
          </a:blip>
          <a:srcRect b="0" l="17515" r="17515" t="0"/>
          <a:stretch/>
        </p:blipFill>
        <p:spPr>
          <a:xfrm rot="-300372">
            <a:off x="721953" y="1354288"/>
            <a:ext cx="2812393" cy="2434920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42"/>
          <p:cNvSpPr txBox="1"/>
          <p:nvPr>
            <p:ph type="ctrTitle"/>
          </p:nvPr>
        </p:nvSpPr>
        <p:spPr>
          <a:xfrm>
            <a:off x="3481200" y="1621125"/>
            <a:ext cx="4942800" cy="98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IMPLEMENTAÇÃO</a:t>
            </a:r>
            <a:endParaRPr sz="5100"/>
          </a:p>
        </p:txBody>
      </p:sp>
      <p:sp>
        <p:nvSpPr>
          <p:cNvPr id="853" name="Google Shape;853;p42"/>
          <p:cNvSpPr txBox="1"/>
          <p:nvPr>
            <p:ph idx="1" type="subTitle"/>
          </p:nvPr>
        </p:nvSpPr>
        <p:spPr>
          <a:xfrm>
            <a:off x="4654800" y="2832520"/>
            <a:ext cx="2595600" cy="6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PyGame</a:t>
            </a:r>
            <a:endParaRPr/>
          </a:p>
        </p:txBody>
      </p:sp>
      <p:sp>
        <p:nvSpPr>
          <p:cNvPr id="854" name="Google Shape;854;p42"/>
          <p:cNvSpPr txBox="1"/>
          <p:nvPr>
            <p:ph idx="2" type="title"/>
          </p:nvPr>
        </p:nvSpPr>
        <p:spPr>
          <a:xfrm rot="-452467">
            <a:off x="1082940" y="1752304"/>
            <a:ext cx="2100770" cy="1558331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855" name="Google Shape;855;p42"/>
          <p:cNvGrpSpPr/>
          <p:nvPr/>
        </p:nvGrpSpPr>
        <p:grpSpPr>
          <a:xfrm flipH="1">
            <a:off x="5745244" y="2642125"/>
            <a:ext cx="414713" cy="70105"/>
            <a:chOff x="4314513" y="3441800"/>
            <a:chExt cx="414713" cy="70105"/>
          </a:xfrm>
        </p:grpSpPr>
        <p:sp>
          <p:nvSpPr>
            <p:cNvPr id="856" name="Google Shape;856;p42"/>
            <p:cNvSpPr/>
            <p:nvPr/>
          </p:nvSpPr>
          <p:spPr>
            <a:xfrm>
              <a:off x="4661425" y="3444105"/>
              <a:ext cx="67800" cy="67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857" name="Google Shape;857;p42"/>
            <p:cNvSpPr/>
            <p:nvPr/>
          </p:nvSpPr>
          <p:spPr>
            <a:xfrm>
              <a:off x="4314513" y="3441800"/>
              <a:ext cx="67800" cy="67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  <p:sp>
          <p:nvSpPr>
            <p:cNvPr id="858" name="Google Shape;858;p42"/>
            <p:cNvSpPr/>
            <p:nvPr/>
          </p:nvSpPr>
          <p:spPr>
            <a:xfrm>
              <a:off x="4467113" y="3450200"/>
              <a:ext cx="51000" cy="51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</a:t>
              </a:r>
              <a:endParaRPr/>
            </a:p>
          </p:txBody>
        </p:sp>
      </p:grpSp>
      <p:pic>
        <p:nvPicPr>
          <p:cNvPr id="859" name="Google Shape;859;p42"/>
          <p:cNvPicPr preferRelativeResize="0"/>
          <p:nvPr/>
        </p:nvPicPr>
        <p:blipFill rotWithShape="1">
          <a:blip r:embed="rId5">
            <a:alphaModFix/>
          </a:blip>
          <a:srcRect b="0" l="20407" r="20407" t="0"/>
          <a:stretch/>
        </p:blipFill>
        <p:spPr>
          <a:xfrm flipH="1" rot="-522286">
            <a:off x="678068" y="3181284"/>
            <a:ext cx="1530712" cy="1454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43"/>
          <p:cNvSpPr txBox="1"/>
          <p:nvPr>
            <p:ph type="ctrTitle"/>
          </p:nvPr>
        </p:nvSpPr>
        <p:spPr>
          <a:xfrm>
            <a:off x="0" y="588175"/>
            <a:ext cx="6057900" cy="78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Elementos básicos</a:t>
            </a:r>
            <a:endParaRPr sz="4200">
              <a:solidFill>
                <a:schemeClr val="lt2"/>
              </a:solidFill>
            </a:endParaRPr>
          </a:p>
        </p:txBody>
      </p:sp>
      <p:sp>
        <p:nvSpPr>
          <p:cNvPr id="865" name="Google Shape;865;p43"/>
          <p:cNvSpPr txBox="1"/>
          <p:nvPr>
            <p:ph idx="1" type="subTitle"/>
          </p:nvPr>
        </p:nvSpPr>
        <p:spPr>
          <a:xfrm>
            <a:off x="585209" y="3186175"/>
            <a:ext cx="5243700" cy="10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 PLAYER: elaborada para o próprio jogador, que no contexto do jogo seria o barco.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6" name="Google Shape;86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575" y="1462825"/>
            <a:ext cx="6057900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t's Celebrate Geek Pride Day by Slidesgo">
  <a:themeElements>
    <a:clrScheme name="Simple Light">
      <a:dk1>
        <a:srgbClr val="29194C"/>
      </a:dk1>
      <a:lt1>
        <a:srgbClr val="493779"/>
      </a:lt1>
      <a:dk2>
        <a:srgbClr val="EA9A2C"/>
      </a:dk2>
      <a:lt2>
        <a:srgbClr val="60C5EB"/>
      </a:lt2>
      <a:accent1>
        <a:srgbClr val="EB421C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